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2C15-B411-4897-85D8-FBC66CDA2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30861D-2DE7-49AD-AEF3-B36DC75ED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1BBAE-F216-45A3-A9C0-EB921D931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D1EA-3E2E-463C-872F-13334A370034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4340A-C791-4D52-8131-808A198F3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217CA-F197-45FF-99C4-3B45AD624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5792-15D2-4746-84A3-3D9659FF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7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36CD9-1FA5-4764-B84F-5E82C3290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91AF6-39C0-4844-BC24-4EB87EB38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D2473-7927-46F3-B8AB-58D2DF300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D1EA-3E2E-463C-872F-13334A370034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377D8-2FE5-4E43-9ACE-C5BF09A0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37831-BF8C-404B-8BC1-E9663D62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5792-15D2-4746-84A3-3D9659FF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920433-C97D-46D3-9CF1-2C7E69588A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A475F-2C2B-495D-8437-7E7B9EE55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E4588-2B9A-4A27-BF22-849B2606A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D1EA-3E2E-463C-872F-13334A370034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88D1F-2128-4ECE-8DAC-A677CF08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3D9CE-953D-4882-AE99-00537EDE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5792-15D2-4746-84A3-3D9659FF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2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A950-54ED-463B-910D-4665A6E6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38722-2DD9-4095-96E5-0C445E2E8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C38A7-667E-4BFE-A815-D69D0D3E6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D1EA-3E2E-463C-872F-13334A370034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9ADAF-9E46-43E9-B1D0-0EA69068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11F25-86DC-4085-810B-BCC4B5759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5792-15D2-4746-84A3-3D9659FF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5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0E86-3BC9-4729-BEF8-E0FF2A56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F7205-AC0B-4175-AD42-A5CF4887C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73105-7F9D-436B-B820-FF917C51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D1EA-3E2E-463C-872F-13334A370034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B63E5-40C0-423F-A306-38A0E0F9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846B3-E262-41B4-B6FB-C8B08E97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5792-15D2-4746-84A3-3D9659FF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5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BD53-EAB2-4898-869D-ECEA9B76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1CDD8-6D79-4FDC-A10A-EB041EFECD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9186A-151C-405E-8F4B-C8D512D3F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D2A24-D126-40A3-B575-E1DB84973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D1EA-3E2E-463C-872F-13334A370034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14DB0-4572-43D0-9886-A44011D3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C766B-AF80-4D04-8C9D-7302E3C9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5792-15D2-4746-84A3-3D9659FF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1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24970-ACB2-4BF7-88D2-6979514E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99AAB-ED2C-4A50-BC84-777D53E55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480A6-779F-4B63-B91C-1846BD7E8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45C82A-973D-4C0E-9EF6-F03672C79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77C303-816C-406E-8F01-0558E76AB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15C4A2-253B-41AE-845C-2D05DB71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D1EA-3E2E-463C-872F-13334A370034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28C784-E6D1-43CB-9248-3BD64553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5098B0-7FEF-4FB2-B7B8-964A13E6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5792-15D2-4746-84A3-3D9659FF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6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E077-6429-4800-92AC-E0F37322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AC940-D0B1-4F19-A607-3826938B8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D1EA-3E2E-463C-872F-13334A370034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316BB-94FA-41E6-8C04-CB73731F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DE690-0005-44A2-9CE8-B20A2173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5792-15D2-4746-84A3-3D9659FF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4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E76A5A-A166-4808-9558-E1BA46019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D1EA-3E2E-463C-872F-13334A370034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79410-169F-4B72-9B01-63038ED5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14D49-BFC9-4787-9666-2D40C6FD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5792-15D2-4746-84A3-3D9659FF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4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E7A80-B30C-40FD-B031-C1D3E9E0E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D0BD2-1F7A-4640-8083-DE91CB775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131D7-5EE4-48EA-86F4-C6A648461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58EEA-BA03-41F3-9CB3-964A6A45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D1EA-3E2E-463C-872F-13334A370034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E18AB-0E17-4F4F-B5DD-501116A2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4C180-9F40-42C5-9849-EE9E2812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5792-15D2-4746-84A3-3D9659FF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5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8732D-4C16-4434-9290-E02BCE24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59E1C5-7FF8-4D65-83AB-5A54C8351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32A29-0C01-4605-A2D6-C8889ACA4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7355D-3C0A-4A23-8F0A-EDCDE6FC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D1EA-3E2E-463C-872F-13334A370034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A248E-0F02-4697-9672-FDFA4F3C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D982F-9A33-4493-AC5B-6DB22C05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5792-15D2-4746-84A3-3D9659FF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8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18D7B2-1163-4CAA-91C0-C350AAC0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A1590-4E5B-4E15-9D02-7DF8D4352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0A990-30EF-4A55-9AA1-DCF456C6A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CD1EA-3E2E-463C-872F-13334A370034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CC63B-4F8D-4D19-825E-FBAE6D9E2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520FC-CADA-4173-A607-5F249862D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25792-15D2-4746-84A3-3D9659FF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9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B72CA-0D72-4C6B-B6D4-235980AA61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75B47-64F0-4FBF-92E3-0E184BF742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dd delete terminal">
            <a:hlinkClick r:id="" action="ppaction://media"/>
            <a:extLst>
              <a:ext uri="{FF2B5EF4-FFF2-40B4-BE49-F238E27FC236}">
                <a16:creationId xmlns:a16="http://schemas.microsoft.com/office/drawing/2014/main" id="{7FE28D96-EAFC-4357-87F6-76B17802C79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12192000" cy="65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1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Chhavi Ranjan (Tata Consultancy Services)</dc:creator>
  <cp:lastModifiedBy>Chhavi Ranjan (Tata Consultancy Services)</cp:lastModifiedBy>
  <cp:revision>1</cp:revision>
  <dcterms:created xsi:type="dcterms:W3CDTF">2018-06-19T09:46:59Z</dcterms:created>
  <dcterms:modified xsi:type="dcterms:W3CDTF">2018-06-19T09:47:34Z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v-chranj@microsoft.com</vt:lpwstr>
  </property>
  <property fmtid="{D5CDD505-2E9C-101B-9397-08002B2CF9AE}" pid="5" name="MSIP_Label_f42aa342-8706-4288-bd11-ebb85995028c_SetDate">
    <vt:lpwstr>2018-06-19T09:47:04.8994409Z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