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2" r:id="rId4"/>
    <p:sldId id="260" r:id="rId5"/>
    <p:sldId id="257" r:id="rId6"/>
    <p:sldId id="26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2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BBE7F-63A9-45EB-9656-7A48ABDA4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8E4363-F9CA-4210-A9BA-003A90EF7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5A62CE-60DE-4D10-B4C8-1702A2251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FB40F9-3190-4099-B5B4-045B67C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1B771-D1C4-4917-85EF-8769CE47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01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59E7FB-5C50-4D34-A7D9-1DC1F2EE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2D6C3C-0267-47F2-ACFC-ED49BEF6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BAEBC5-6B22-4E2F-9C71-75DFCE72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1BFE82-4B67-4483-AA64-A71DC66B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B4166-F48A-4C4F-9EC8-A0BD6ACB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501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DD7E3F-BA07-4C33-9628-93A7200F2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FA3EB9-38B0-4A92-97DB-EC34D29A7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6360E4-9A4F-40B3-A888-65CAFB582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E5C2E6-D2FD-451B-8ECC-07A0EF681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A74C-F42A-4DE4-96BA-AF0B56233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78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94F4B0-523A-42D9-B31D-5B654CDAB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699176-62BA-4CB5-AEDB-F0010CB1C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60A6B1-8CEA-4E14-8C21-E48A2FE4A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0BC3AC-6EF6-452E-8D07-DB3AF4B8E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23B5A-58AD-4FDD-9058-69B12C18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1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59F26-546D-4EF8-A2CC-196DC1C24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A92A26-0956-4D21-9C56-07411B2EB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B4642-FEEA-400E-9496-D5930A13E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D065E4-02D5-4AFB-A7EA-93FDED60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E3DB55-91B8-4003-A7EA-2DDDEC7D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7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D0303-5A30-441A-92AD-405B49C7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7AC37F-461E-4CD3-BB7C-C34F47E78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DD93F2-30BA-40FF-8048-4AA48CB00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E9B7AB-3E83-44BB-B38D-D49AC0B4C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DDE4DEA-8D36-480C-BD59-5CE710E3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5FA94B-EB47-42A1-A329-6812D38B7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921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9D33A-AEB1-4531-BA7F-B591FFD7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0D711C-DA04-403E-8F66-C21894C6E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1109FD-80AA-405F-9934-5F50F8CD4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C1B2DA-E416-4A45-90E9-496D92744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D9C76E-E8CB-47B2-B04C-C9CFDB34D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E98E766-C1DF-4105-88C3-7569B23B7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083ABB-56E3-47EE-B3EA-2441E7CCA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1AF856C-4EA3-4F43-8F2B-F2AE367AA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6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EB41C-C3CD-4CE4-A41D-3437F852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1D56CE9-EE2C-4202-8B5D-52B46439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8D5010-B40D-417D-9FDF-64C551B7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D32A3-B71F-493E-8BE4-BEA0D791B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33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6ECE608-100E-498D-8E07-A4E8E4ADD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1984BE2-BB9D-4981-8687-B5098E24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DCA489-E580-457E-AA04-8720E978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51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FEEFC5-AA4B-4957-BF68-BF14560F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F1CA50-95C4-4501-8A03-4C85C7884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755335-6961-4C92-A1E4-34219A7DC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F80A36-4250-4101-816B-18167DF7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72B589-572A-4397-A6D6-FCA8809D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45A559-897B-4AD7-9CC9-41992C08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68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0B962-1C6D-493E-A2BB-940913B0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52B0395-6128-4BD6-A0AB-623CC5EC0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67236E-1252-485B-A4AD-56BB28A3E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90A2DEF-2057-438C-A8A2-7EAB31F52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5D0899-1555-4FCF-9DF0-F8CB50F8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0BA3D8-17B1-47F9-9EDE-727423AD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35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D192F0-5635-4C27-9326-E5985730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932826-3E59-43E5-94C5-3C1DA73D1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2C3D9E-A094-4BC4-959D-6126C4CB8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701AC-2C7C-49D5-A48E-4299258FAFC5}" type="datetimeFigureOut">
              <a:rPr lang="de-DE" smtClean="0"/>
              <a:t>29.06.2021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ADFCB4-457B-41A9-9D6F-D4BA9DC69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FDE31A-3B3E-4040-8620-0E82A48EA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40519-A5D4-4397-A20A-8DBF213F6D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75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B630471-B9DB-4165-8499-42A0196C182A}"/>
              </a:ext>
            </a:extLst>
          </p:cNvPr>
          <p:cNvSpPr txBox="1"/>
          <p:nvPr/>
        </p:nvSpPr>
        <p:spPr>
          <a:xfrm>
            <a:off x="364205" y="733013"/>
            <a:ext cx="115630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Rules:</a:t>
            </a:r>
          </a:p>
          <a:p>
            <a:r>
              <a:rPr lang="de-DE" dirty="0"/>
              <a:t>„Centerline and </a:t>
            </a:r>
            <a:r>
              <a:rPr lang="de-DE" dirty="0" err="1"/>
              <a:t>Laneboundary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sequences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same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along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road</a:t>
            </a:r>
            <a:r>
              <a:rPr lang="de-DE" dirty="0"/>
              <a:t> (e.g. </a:t>
            </a:r>
            <a:r>
              <a:rPr lang="de-DE" dirty="0" err="1"/>
              <a:t>along</a:t>
            </a:r>
            <a:r>
              <a:rPr lang="de-DE" dirty="0"/>
              <a:t> „s“ in </a:t>
            </a:r>
            <a:r>
              <a:rPr lang="de-DE" dirty="0" err="1"/>
              <a:t>OpenDRIVE</a:t>
            </a:r>
            <a:r>
              <a:rPr lang="de-DE" dirty="0"/>
              <a:t>)“</a:t>
            </a:r>
          </a:p>
          <a:p>
            <a:r>
              <a:rPr lang="de-DE" dirty="0"/>
              <a:t>„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Roads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 and </a:t>
            </a:r>
            <a:r>
              <a:rPr lang="de-DE" dirty="0" err="1"/>
              <a:t>Antecessor</a:t>
            </a:r>
            <a:r>
              <a:rPr lang="de-DE" dirty="0"/>
              <a:t> </a:t>
            </a:r>
            <a:r>
              <a:rPr lang="de-DE" dirty="0" err="1"/>
              <a:t>refer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sequences</a:t>
            </a:r>
            <a:r>
              <a:rPr lang="de-DE" dirty="0"/>
              <a:t>“</a:t>
            </a:r>
          </a:p>
          <a:p>
            <a:r>
              <a:rPr lang="de-DE" dirty="0"/>
              <a:t>„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centerline-is-driving-direction</a:t>
            </a:r>
            <a:r>
              <a:rPr lang="de-DE" dirty="0"/>
              <a:t>“-</a:t>
            </a:r>
            <a:r>
              <a:rPr lang="de-DE" dirty="0" err="1"/>
              <a:t>flag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different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 </a:t>
            </a:r>
            <a:r>
              <a:rPr lang="de-DE" dirty="0" err="1"/>
              <a:t>lane</a:t>
            </a:r>
            <a:r>
              <a:rPr lang="de-DE" dirty="0"/>
              <a:t>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lane</a:t>
            </a:r>
            <a:r>
              <a:rPr lang="de-DE" dirty="0"/>
              <a:t> a </a:t>
            </a:r>
            <a:r>
              <a:rPr lang="de-DE" dirty="0" err="1"/>
              <a:t>vehicle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driving</a:t>
            </a:r>
            <a:r>
              <a:rPr lang="de-DE" dirty="0"/>
              <a:t> on,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sequence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lane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followed</a:t>
            </a:r>
            <a:r>
              <a:rPr lang="de-DE" dirty="0"/>
              <a:t> in </a:t>
            </a:r>
            <a:r>
              <a:rPr lang="de-DE" dirty="0" err="1"/>
              <a:t>opposing</a:t>
            </a:r>
            <a:r>
              <a:rPr lang="de-DE" dirty="0"/>
              <a:t> </a:t>
            </a:r>
            <a:r>
              <a:rPr lang="de-DE" dirty="0" err="1"/>
              <a:t>direction</a:t>
            </a:r>
            <a:r>
              <a:rPr lang="de-DE" dirty="0"/>
              <a:t>“</a:t>
            </a:r>
          </a:p>
          <a:p>
            <a:r>
              <a:rPr lang="de-DE" dirty="0"/>
              <a:t>„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lanes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completely</a:t>
            </a:r>
            <a:r>
              <a:rPr lang="de-DE" dirty="0"/>
              <a:t> </a:t>
            </a:r>
            <a:r>
              <a:rPr lang="de-DE" dirty="0" err="1"/>
              <a:t>connected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 and </a:t>
            </a:r>
            <a:r>
              <a:rPr lang="de-DE" dirty="0" err="1"/>
              <a:t>antecessor</a:t>
            </a:r>
            <a:r>
              <a:rPr lang="de-DE" dirty="0"/>
              <a:t> IDs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same“</a:t>
            </a:r>
          </a:p>
          <a:p>
            <a:endParaRPr lang="de-DE" dirty="0"/>
          </a:p>
          <a:p>
            <a:r>
              <a:rPr lang="de-DE" dirty="0"/>
              <a:t>„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Intersections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 and </a:t>
            </a:r>
            <a:r>
              <a:rPr lang="de-DE" dirty="0" err="1"/>
              <a:t>Antecessor</a:t>
            </a:r>
            <a:r>
              <a:rPr lang="de-DE" dirty="0"/>
              <a:t> </a:t>
            </a:r>
            <a:r>
              <a:rPr lang="de-DE" dirty="0" err="1"/>
              <a:t>refer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possible </a:t>
            </a:r>
            <a:r>
              <a:rPr lang="de-DE" dirty="0" err="1"/>
              <a:t>connections</a:t>
            </a:r>
            <a:r>
              <a:rPr lang="de-DE" dirty="0"/>
              <a:t> </a:t>
            </a:r>
            <a:r>
              <a:rPr lang="de-DE" dirty="0" err="1"/>
              <a:t>across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intersection</a:t>
            </a:r>
            <a:r>
              <a:rPr lang="de-DE" dirty="0"/>
              <a:t>“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=&gt; </a:t>
            </a:r>
            <a:r>
              <a:rPr lang="de-DE" dirty="0" err="1"/>
              <a:t>Antecessor</a:t>
            </a:r>
            <a:r>
              <a:rPr lang="de-DE" dirty="0"/>
              <a:t>/</a:t>
            </a:r>
            <a:r>
              <a:rPr lang="de-DE" dirty="0" err="1"/>
              <a:t>Successor</a:t>
            </a:r>
            <a:r>
              <a:rPr lang="de-DE" dirty="0"/>
              <a:t> </a:t>
            </a:r>
            <a:r>
              <a:rPr lang="de-DE" dirty="0" err="1"/>
              <a:t>assignment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different on „</a:t>
            </a:r>
            <a:r>
              <a:rPr lang="de-DE" dirty="0" err="1"/>
              <a:t>road</a:t>
            </a:r>
            <a:r>
              <a:rPr lang="de-DE" dirty="0"/>
              <a:t>“-</a:t>
            </a:r>
            <a:r>
              <a:rPr lang="de-DE" dirty="0" err="1"/>
              <a:t>lanes</a:t>
            </a:r>
            <a:r>
              <a:rPr lang="de-DE" dirty="0"/>
              <a:t> and on „</a:t>
            </a:r>
            <a:r>
              <a:rPr lang="de-DE" dirty="0" err="1"/>
              <a:t>intersection</a:t>
            </a:r>
            <a:r>
              <a:rPr lang="de-DE" dirty="0"/>
              <a:t>“-</a:t>
            </a:r>
            <a:r>
              <a:rPr lang="de-DE" dirty="0" err="1"/>
              <a:t>lanes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70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7CC31A-8949-4E89-B03C-9BDFB9476ED9}"/>
              </a:ext>
            </a:extLst>
          </p:cNvPr>
          <p:cNvSpPr txBox="1"/>
          <p:nvPr/>
        </p:nvSpPr>
        <p:spPr>
          <a:xfrm>
            <a:off x="106791" y="227934"/>
            <a:ext cx="2516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Road-Road Connections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end+start</a:t>
            </a:r>
            <a:r>
              <a:rPr lang="de-DE" dirty="0"/>
              <a:t> </a:t>
            </a:r>
            <a:r>
              <a:rPr lang="de-DE" dirty="0" err="1"/>
              <a:t>connected</a:t>
            </a:r>
            <a:r>
              <a:rPr lang="de-DE" dirty="0"/>
              <a:t>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DC53253-3F0E-4E51-9D57-EB687E4BAED4}"/>
              </a:ext>
            </a:extLst>
          </p:cNvPr>
          <p:cNvSpPr/>
          <p:nvPr/>
        </p:nvSpPr>
        <p:spPr>
          <a:xfrm>
            <a:off x="572580" y="1538396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1D41060-CBFA-4B30-8BE1-338789A7E59B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572580" y="1985511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26550C32-9C00-40F1-8830-11989368E7D8}"/>
              </a:ext>
            </a:extLst>
          </p:cNvPr>
          <p:cNvSpPr/>
          <p:nvPr/>
        </p:nvSpPr>
        <p:spPr>
          <a:xfrm>
            <a:off x="572580" y="2515511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6C10FCD-C53B-4572-B00F-738BE4B1CB74}"/>
              </a:ext>
            </a:extLst>
          </p:cNvPr>
          <p:cNvSpPr txBox="1"/>
          <p:nvPr/>
        </p:nvSpPr>
        <p:spPr>
          <a:xfrm>
            <a:off x="1288169" y="202440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L1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177B00-6D94-407E-9C2C-FC01C199E882}"/>
              </a:ext>
            </a:extLst>
          </p:cNvPr>
          <p:cNvSpPr txBox="1"/>
          <p:nvPr/>
        </p:nvSpPr>
        <p:spPr>
          <a:xfrm>
            <a:off x="1288169" y="155331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7DB2987-75AD-4C1C-8FC5-2E4E6DF840C0}"/>
              </a:ext>
            </a:extLst>
          </p:cNvPr>
          <p:cNvSpPr txBox="1"/>
          <p:nvPr/>
        </p:nvSpPr>
        <p:spPr>
          <a:xfrm>
            <a:off x="3302267" y="202440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75612FF-99B2-4DAD-9E87-8C4B0A04DC38}"/>
              </a:ext>
            </a:extLst>
          </p:cNvPr>
          <p:cNvSpPr txBox="1"/>
          <p:nvPr/>
        </p:nvSpPr>
        <p:spPr>
          <a:xfrm>
            <a:off x="3273457" y="1549619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4C3695B-2B72-41C5-B16A-31114ECA1FC2}"/>
              </a:ext>
            </a:extLst>
          </p:cNvPr>
          <p:cNvSpPr txBox="1"/>
          <p:nvPr/>
        </p:nvSpPr>
        <p:spPr>
          <a:xfrm>
            <a:off x="672697" y="257558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F7F1AA55-5EDA-4FE5-BAE8-9261146C7757}"/>
              </a:ext>
            </a:extLst>
          </p:cNvPr>
          <p:cNvCxnSpPr>
            <a:cxnSpLocks/>
          </p:cNvCxnSpPr>
          <p:nvPr/>
        </p:nvCxnSpPr>
        <p:spPr>
          <a:xfrm flipH="1">
            <a:off x="3763017" y="830287"/>
            <a:ext cx="161839" cy="708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B3F107F9-B465-41B8-BC54-6A12A8D8EE8C}"/>
              </a:ext>
            </a:extLst>
          </p:cNvPr>
          <p:cNvSpPr txBox="1"/>
          <p:nvPr/>
        </p:nvSpPr>
        <p:spPr>
          <a:xfrm>
            <a:off x="3302267" y="339812"/>
            <a:ext cx="361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flag</a:t>
            </a:r>
            <a:r>
              <a:rPr lang="de-DE" dirty="0"/>
              <a:t>: „</a:t>
            </a:r>
            <a:r>
              <a:rPr lang="de-DE" dirty="0" err="1"/>
              <a:t>centerline-is-driving-direction</a:t>
            </a:r>
            <a:r>
              <a:rPr lang="de-DE" dirty="0"/>
              <a:t>“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8F7D62F-76D9-4E94-9BA1-BEDE58F18E60}"/>
              </a:ext>
            </a:extLst>
          </p:cNvPr>
          <p:cNvSpPr txBox="1"/>
          <p:nvPr/>
        </p:nvSpPr>
        <p:spPr>
          <a:xfrm>
            <a:off x="494823" y="1159235"/>
            <a:ext cx="77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Road1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A459A72-0B8C-48C4-A4F5-88E1D1A590B2}"/>
              </a:ext>
            </a:extLst>
          </p:cNvPr>
          <p:cNvSpPr/>
          <p:nvPr/>
        </p:nvSpPr>
        <p:spPr>
          <a:xfrm>
            <a:off x="5478677" y="1538396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FCEBF05-9BE9-439D-AF64-6CF88668F37B}"/>
              </a:ext>
            </a:extLst>
          </p:cNvPr>
          <p:cNvCxnSpPr>
            <a:stCxn id="19" idx="1"/>
            <a:endCxn id="19" idx="3"/>
          </p:cNvCxnSpPr>
          <p:nvPr/>
        </p:nvCxnSpPr>
        <p:spPr>
          <a:xfrm>
            <a:off x="5478677" y="1985511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5AE630F6-8DCD-4E14-9DC5-208522D27C0E}"/>
              </a:ext>
            </a:extLst>
          </p:cNvPr>
          <p:cNvSpPr/>
          <p:nvPr/>
        </p:nvSpPr>
        <p:spPr>
          <a:xfrm>
            <a:off x="5478677" y="2515511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5798479-2666-44F4-919E-FEA8685D7E20}"/>
              </a:ext>
            </a:extLst>
          </p:cNvPr>
          <p:cNvSpPr txBox="1"/>
          <p:nvPr/>
        </p:nvSpPr>
        <p:spPr>
          <a:xfrm>
            <a:off x="6194266" y="202440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L4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E93F4E5-3866-4045-97BA-6581C3BC1327}"/>
              </a:ext>
            </a:extLst>
          </p:cNvPr>
          <p:cNvSpPr txBox="1"/>
          <p:nvPr/>
        </p:nvSpPr>
        <p:spPr>
          <a:xfrm>
            <a:off x="6194266" y="155331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L3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F8F877F-F66B-4151-B12C-0D985E4A3C96}"/>
              </a:ext>
            </a:extLst>
          </p:cNvPr>
          <p:cNvSpPr txBox="1"/>
          <p:nvPr/>
        </p:nvSpPr>
        <p:spPr>
          <a:xfrm>
            <a:off x="8208364" y="202440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95CD6C5-0143-496B-8813-11A10DDB4C16}"/>
              </a:ext>
            </a:extLst>
          </p:cNvPr>
          <p:cNvSpPr txBox="1"/>
          <p:nvPr/>
        </p:nvSpPr>
        <p:spPr>
          <a:xfrm>
            <a:off x="8179554" y="1549619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4CFC96F-D901-4894-9C5B-D1160F9A016C}"/>
              </a:ext>
            </a:extLst>
          </p:cNvPr>
          <p:cNvSpPr txBox="1"/>
          <p:nvPr/>
        </p:nvSpPr>
        <p:spPr>
          <a:xfrm>
            <a:off x="5578794" y="257558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C2381D05-3967-4D32-85FF-3708A9A806B6}"/>
              </a:ext>
            </a:extLst>
          </p:cNvPr>
          <p:cNvSpPr txBox="1"/>
          <p:nvPr/>
        </p:nvSpPr>
        <p:spPr>
          <a:xfrm>
            <a:off x="5400920" y="1159235"/>
            <a:ext cx="77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Road2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4858FA3-5BBC-4089-8C1C-811C0BA537D1}"/>
              </a:ext>
            </a:extLst>
          </p:cNvPr>
          <p:cNvSpPr txBox="1"/>
          <p:nvPr/>
        </p:nvSpPr>
        <p:spPr>
          <a:xfrm>
            <a:off x="5076725" y="1734285"/>
            <a:ext cx="379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+</a:t>
            </a:r>
          </a:p>
        </p:txBody>
      </p:sp>
      <p:graphicFrame>
        <p:nvGraphicFramePr>
          <p:cNvPr id="30" name="Tabelle 30">
            <a:extLst>
              <a:ext uri="{FF2B5EF4-FFF2-40B4-BE49-F238E27FC236}">
                <a16:creationId xmlns:a16="http://schemas.microsoft.com/office/drawing/2014/main" id="{B898851D-EEF1-48D8-B4B5-425F7D286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59713"/>
              </p:ext>
            </p:extLst>
          </p:nvPr>
        </p:nvGraphicFramePr>
        <p:xfrm>
          <a:off x="254431" y="3142492"/>
          <a:ext cx="4296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3855">
                  <a:extLst>
                    <a:ext uri="{9D8B030D-6E8A-4147-A177-3AD203B41FA5}">
                      <a16:colId xmlns:a16="http://schemas.microsoft.com/office/drawing/2014/main" val="809712401"/>
                    </a:ext>
                  </a:extLst>
                </a:gridCol>
                <a:gridCol w="1484447">
                  <a:extLst>
                    <a:ext uri="{9D8B030D-6E8A-4147-A177-3AD203B41FA5}">
                      <a16:colId xmlns:a16="http://schemas.microsoft.com/office/drawing/2014/main" val="3987902202"/>
                    </a:ext>
                  </a:extLst>
                </a:gridCol>
                <a:gridCol w="1677740">
                  <a:extLst>
                    <a:ext uri="{9D8B030D-6E8A-4147-A177-3AD203B41FA5}">
                      <a16:colId xmlns:a16="http://schemas.microsoft.com/office/drawing/2014/main" val="20270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Antecessor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Successor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40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94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32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79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14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D7CC31A-8949-4E89-B03C-9BDFB9476ED9}"/>
              </a:ext>
            </a:extLst>
          </p:cNvPr>
          <p:cNvSpPr txBox="1"/>
          <p:nvPr/>
        </p:nvSpPr>
        <p:spPr>
          <a:xfrm>
            <a:off x="106791" y="227934"/>
            <a:ext cx="2516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Road-Road Connections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end+end</a:t>
            </a:r>
            <a:r>
              <a:rPr lang="de-DE" dirty="0"/>
              <a:t> </a:t>
            </a:r>
            <a:r>
              <a:rPr lang="de-DE" dirty="0" err="1"/>
              <a:t>connected</a:t>
            </a:r>
            <a:r>
              <a:rPr lang="de-DE" dirty="0"/>
              <a:t>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DC53253-3F0E-4E51-9D57-EB687E4BAED4}"/>
              </a:ext>
            </a:extLst>
          </p:cNvPr>
          <p:cNvSpPr/>
          <p:nvPr/>
        </p:nvSpPr>
        <p:spPr>
          <a:xfrm>
            <a:off x="572580" y="1538396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1D41060-CBFA-4B30-8BE1-338789A7E59B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572580" y="1985511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26550C32-9C00-40F1-8830-11989368E7D8}"/>
              </a:ext>
            </a:extLst>
          </p:cNvPr>
          <p:cNvSpPr/>
          <p:nvPr/>
        </p:nvSpPr>
        <p:spPr>
          <a:xfrm>
            <a:off x="572580" y="2515511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6C10FCD-C53B-4572-B00F-738BE4B1CB74}"/>
              </a:ext>
            </a:extLst>
          </p:cNvPr>
          <p:cNvSpPr txBox="1"/>
          <p:nvPr/>
        </p:nvSpPr>
        <p:spPr>
          <a:xfrm>
            <a:off x="1288169" y="202440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L1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B177B00-6D94-407E-9C2C-FC01C199E882}"/>
              </a:ext>
            </a:extLst>
          </p:cNvPr>
          <p:cNvSpPr txBox="1"/>
          <p:nvPr/>
        </p:nvSpPr>
        <p:spPr>
          <a:xfrm>
            <a:off x="1288169" y="155331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7DB2987-75AD-4C1C-8FC5-2E4E6DF840C0}"/>
              </a:ext>
            </a:extLst>
          </p:cNvPr>
          <p:cNvSpPr txBox="1"/>
          <p:nvPr/>
        </p:nvSpPr>
        <p:spPr>
          <a:xfrm>
            <a:off x="3302267" y="202440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75612FF-99B2-4DAD-9E87-8C4B0A04DC38}"/>
              </a:ext>
            </a:extLst>
          </p:cNvPr>
          <p:cNvSpPr txBox="1"/>
          <p:nvPr/>
        </p:nvSpPr>
        <p:spPr>
          <a:xfrm>
            <a:off x="3273457" y="1549619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4C3695B-2B72-41C5-B16A-31114ECA1FC2}"/>
              </a:ext>
            </a:extLst>
          </p:cNvPr>
          <p:cNvSpPr txBox="1"/>
          <p:nvPr/>
        </p:nvSpPr>
        <p:spPr>
          <a:xfrm>
            <a:off x="672697" y="257558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8F7D62F-76D9-4E94-9BA1-BEDE58F18E60}"/>
              </a:ext>
            </a:extLst>
          </p:cNvPr>
          <p:cNvSpPr txBox="1"/>
          <p:nvPr/>
        </p:nvSpPr>
        <p:spPr>
          <a:xfrm>
            <a:off x="494823" y="1159235"/>
            <a:ext cx="77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Road1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A459A72-0B8C-48C4-A4F5-88E1D1A590B2}"/>
              </a:ext>
            </a:extLst>
          </p:cNvPr>
          <p:cNvSpPr/>
          <p:nvPr/>
        </p:nvSpPr>
        <p:spPr>
          <a:xfrm>
            <a:off x="5478677" y="1538396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FCEBF05-9BE9-439D-AF64-6CF88668F37B}"/>
              </a:ext>
            </a:extLst>
          </p:cNvPr>
          <p:cNvCxnSpPr>
            <a:stCxn id="19" idx="1"/>
            <a:endCxn id="19" idx="3"/>
          </p:cNvCxnSpPr>
          <p:nvPr/>
        </p:nvCxnSpPr>
        <p:spPr>
          <a:xfrm>
            <a:off x="5478677" y="1985511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5AE630F6-8DCD-4E14-9DC5-208522D27C0E}"/>
              </a:ext>
            </a:extLst>
          </p:cNvPr>
          <p:cNvSpPr/>
          <p:nvPr/>
        </p:nvSpPr>
        <p:spPr>
          <a:xfrm flipH="1">
            <a:off x="9269766" y="2536043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5798479-2666-44F4-919E-FEA8685D7E20}"/>
              </a:ext>
            </a:extLst>
          </p:cNvPr>
          <p:cNvSpPr txBox="1"/>
          <p:nvPr/>
        </p:nvSpPr>
        <p:spPr>
          <a:xfrm>
            <a:off x="6194266" y="2024403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L4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E93F4E5-3866-4045-97BA-6581C3BC1327}"/>
              </a:ext>
            </a:extLst>
          </p:cNvPr>
          <p:cNvSpPr txBox="1"/>
          <p:nvPr/>
        </p:nvSpPr>
        <p:spPr>
          <a:xfrm>
            <a:off x="6194266" y="155331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L3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F8F877F-F66B-4151-B12C-0D985E4A3C96}"/>
              </a:ext>
            </a:extLst>
          </p:cNvPr>
          <p:cNvSpPr txBox="1"/>
          <p:nvPr/>
        </p:nvSpPr>
        <p:spPr>
          <a:xfrm>
            <a:off x="8208364" y="2024403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795CD6C5-0143-496B-8813-11A10DDB4C16}"/>
              </a:ext>
            </a:extLst>
          </p:cNvPr>
          <p:cNvSpPr txBox="1"/>
          <p:nvPr/>
        </p:nvSpPr>
        <p:spPr>
          <a:xfrm>
            <a:off x="8179554" y="1549619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4CFC96F-D901-4894-9C5B-D1160F9A016C}"/>
              </a:ext>
            </a:extLst>
          </p:cNvPr>
          <p:cNvSpPr txBox="1"/>
          <p:nvPr/>
        </p:nvSpPr>
        <p:spPr>
          <a:xfrm>
            <a:off x="9645042" y="2634893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C2381D05-3967-4D32-85FF-3708A9A806B6}"/>
              </a:ext>
            </a:extLst>
          </p:cNvPr>
          <p:cNvSpPr txBox="1"/>
          <p:nvPr/>
        </p:nvSpPr>
        <p:spPr>
          <a:xfrm>
            <a:off x="5400920" y="1159235"/>
            <a:ext cx="776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Road2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4858FA3-5BBC-4089-8C1C-811C0BA537D1}"/>
              </a:ext>
            </a:extLst>
          </p:cNvPr>
          <p:cNvSpPr txBox="1"/>
          <p:nvPr/>
        </p:nvSpPr>
        <p:spPr>
          <a:xfrm>
            <a:off x="5076725" y="1734285"/>
            <a:ext cx="379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+</a:t>
            </a:r>
          </a:p>
        </p:txBody>
      </p:sp>
      <p:graphicFrame>
        <p:nvGraphicFramePr>
          <p:cNvPr id="30" name="Tabelle 30">
            <a:extLst>
              <a:ext uri="{FF2B5EF4-FFF2-40B4-BE49-F238E27FC236}">
                <a16:creationId xmlns:a16="http://schemas.microsoft.com/office/drawing/2014/main" id="{B898851D-EEF1-48D8-B4B5-425F7D286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05546"/>
              </p:ext>
            </p:extLst>
          </p:nvPr>
        </p:nvGraphicFramePr>
        <p:xfrm>
          <a:off x="254431" y="3142492"/>
          <a:ext cx="429604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632">
                  <a:extLst>
                    <a:ext uri="{9D8B030D-6E8A-4147-A177-3AD203B41FA5}">
                      <a16:colId xmlns:a16="http://schemas.microsoft.com/office/drawing/2014/main" val="809712401"/>
                    </a:ext>
                  </a:extLst>
                </a:gridCol>
                <a:gridCol w="1482670">
                  <a:extLst>
                    <a:ext uri="{9D8B030D-6E8A-4147-A177-3AD203B41FA5}">
                      <a16:colId xmlns:a16="http://schemas.microsoft.com/office/drawing/2014/main" val="3987902202"/>
                    </a:ext>
                  </a:extLst>
                </a:gridCol>
                <a:gridCol w="1677740">
                  <a:extLst>
                    <a:ext uri="{9D8B030D-6E8A-4147-A177-3AD203B41FA5}">
                      <a16:colId xmlns:a16="http://schemas.microsoft.com/office/drawing/2014/main" val="20270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Antecessor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Successor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40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94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32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79484"/>
                  </a:ext>
                </a:extLst>
              </a:tr>
            </a:tbl>
          </a:graphicData>
        </a:graphic>
      </p:graphicFrame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B6C0C30A-ECE1-4CE9-B9B1-7A0A040D1601}"/>
              </a:ext>
            </a:extLst>
          </p:cNvPr>
          <p:cNvCxnSpPr>
            <a:cxnSpLocks/>
          </p:cNvCxnSpPr>
          <p:nvPr/>
        </p:nvCxnSpPr>
        <p:spPr>
          <a:xfrm flipH="1">
            <a:off x="3763017" y="830287"/>
            <a:ext cx="161839" cy="708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4C7C505B-EF02-40DC-B9D0-C5C103C707E7}"/>
              </a:ext>
            </a:extLst>
          </p:cNvPr>
          <p:cNvSpPr txBox="1"/>
          <p:nvPr/>
        </p:nvSpPr>
        <p:spPr>
          <a:xfrm>
            <a:off x="3302267" y="339812"/>
            <a:ext cx="361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flag</a:t>
            </a:r>
            <a:r>
              <a:rPr lang="de-DE" dirty="0"/>
              <a:t>: „</a:t>
            </a:r>
            <a:r>
              <a:rPr lang="de-DE" dirty="0" err="1"/>
              <a:t>centerline-is-driving-direction</a:t>
            </a:r>
            <a:r>
              <a:rPr lang="de-DE" dirty="0"/>
              <a:t>“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8EAC504-19F7-4DD2-9A3B-93462BB8AC88}"/>
              </a:ext>
            </a:extLst>
          </p:cNvPr>
          <p:cNvSpPr txBox="1"/>
          <p:nvPr/>
        </p:nvSpPr>
        <p:spPr>
          <a:xfrm>
            <a:off x="4756351" y="3700260"/>
            <a:ext cx="7259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Example</a:t>
            </a:r>
            <a:r>
              <a:rPr lang="de-DE" dirty="0"/>
              <a:t>: On L1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vehicle</a:t>
            </a:r>
            <a:r>
              <a:rPr lang="de-DE" dirty="0"/>
              <a:t> </a:t>
            </a:r>
            <a:r>
              <a:rPr lang="de-DE" dirty="0" err="1"/>
              <a:t>follows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centerline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in </a:t>
            </a:r>
            <a:r>
              <a:rPr lang="de-DE" dirty="0" err="1"/>
              <a:t>ascending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. </a:t>
            </a:r>
            <a:r>
              <a:rPr lang="de-DE" dirty="0" err="1"/>
              <a:t>Since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centerline-is-driving-direction</a:t>
            </a:r>
            <a:r>
              <a:rPr lang="de-DE" dirty="0"/>
              <a:t>“-</a:t>
            </a:r>
            <a:r>
              <a:rPr lang="de-DE" dirty="0" err="1"/>
              <a:t>flag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different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successing</a:t>
            </a:r>
            <a:r>
              <a:rPr lang="de-DE" dirty="0"/>
              <a:t> </a:t>
            </a:r>
            <a:r>
              <a:rPr lang="de-DE" dirty="0" err="1"/>
              <a:t>lane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vehicle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follow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centerline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on L4 in </a:t>
            </a:r>
            <a:r>
              <a:rPr lang="de-DE" dirty="0" err="1"/>
              <a:t>descending</a:t>
            </a:r>
            <a:r>
              <a:rPr lang="de-DE" dirty="0"/>
              <a:t> </a:t>
            </a:r>
            <a:r>
              <a:rPr lang="de-DE" dirty="0" err="1"/>
              <a:t>order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876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B0764586-A7D8-4317-B4BC-78E7007C8091}"/>
              </a:ext>
            </a:extLst>
          </p:cNvPr>
          <p:cNvCxnSpPr/>
          <p:nvPr/>
        </p:nvCxnSpPr>
        <p:spPr>
          <a:xfrm>
            <a:off x="2723176" y="2414303"/>
            <a:ext cx="2429501" cy="0"/>
          </a:xfrm>
          <a:prstGeom prst="line">
            <a:avLst/>
          </a:prstGeom>
          <a:ln w="381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7732124C-2160-4D11-89F4-81BD8AA2DC61}"/>
              </a:ext>
            </a:extLst>
          </p:cNvPr>
          <p:cNvSpPr/>
          <p:nvPr/>
        </p:nvSpPr>
        <p:spPr>
          <a:xfrm>
            <a:off x="1635241" y="1081261"/>
            <a:ext cx="4311696" cy="1333042"/>
          </a:xfrm>
          <a:custGeom>
            <a:avLst/>
            <a:gdLst>
              <a:gd name="connsiteX0" fmla="*/ 3731019 w 4311696"/>
              <a:gd name="connsiteY0" fmla="*/ 1321542 h 1333042"/>
              <a:gd name="connsiteX1" fmla="*/ 3931252 w 4311696"/>
              <a:gd name="connsiteY1" fmla="*/ 1321542 h 1333042"/>
              <a:gd name="connsiteX2" fmla="*/ 3957950 w 4311696"/>
              <a:gd name="connsiteY2" fmla="*/ 1308193 h 1333042"/>
              <a:gd name="connsiteX3" fmla="*/ 4004671 w 4311696"/>
              <a:gd name="connsiteY3" fmla="*/ 1288170 h 1333042"/>
              <a:gd name="connsiteX4" fmla="*/ 4044718 w 4311696"/>
              <a:gd name="connsiteY4" fmla="*/ 1261472 h 1333042"/>
              <a:gd name="connsiteX5" fmla="*/ 4064741 w 4311696"/>
              <a:gd name="connsiteY5" fmla="*/ 1248123 h 1333042"/>
              <a:gd name="connsiteX6" fmla="*/ 4111463 w 4311696"/>
              <a:gd name="connsiteY6" fmla="*/ 1228100 h 1333042"/>
              <a:gd name="connsiteX7" fmla="*/ 4158184 w 4311696"/>
              <a:gd name="connsiteY7" fmla="*/ 1188053 h 1333042"/>
              <a:gd name="connsiteX8" fmla="*/ 4178207 w 4311696"/>
              <a:gd name="connsiteY8" fmla="*/ 1168030 h 1333042"/>
              <a:gd name="connsiteX9" fmla="*/ 4231603 w 4311696"/>
              <a:gd name="connsiteY9" fmla="*/ 1127983 h 1333042"/>
              <a:gd name="connsiteX10" fmla="*/ 4251626 w 4311696"/>
              <a:gd name="connsiteY10" fmla="*/ 1087936 h 1333042"/>
              <a:gd name="connsiteX11" fmla="*/ 4271650 w 4311696"/>
              <a:gd name="connsiteY11" fmla="*/ 1054564 h 1333042"/>
              <a:gd name="connsiteX12" fmla="*/ 4284998 w 4311696"/>
              <a:gd name="connsiteY12" fmla="*/ 1014517 h 1333042"/>
              <a:gd name="connsiteX13" fmla="*/ 4298347 w 4311696"/>
              <a:gd name="connsiteY13" fmla="*/ 994494 h 1333042"/>
              <a:gd name="connsiteX14" fmla="*/ 4311696 w 4311696"/>
              <a:gd name="connsiteY14" fmla="*/ 954447 h 1333042"/>
              <a:gd name="connsiteX15" fmla="*/ 4305022 w 4311696"/>
              <a:gd name="connsiteY15" fmla="*/ 754213 h 1333042"/>
              <a:gd name="connsiteX16" fmla="*/ 4298347 w 4311696"/>
              <a:gd name="connsiteY16" fmla="*/ 734190 h 1333042"/>
              <a:gd name="connsiteX17" fmla="*/ 4291673 w 4311696"/>
              <a:gd name="connsiteY17" fmla="*/ 700818 h 1333042"/>
              <a:gd name="connsiteX18" fmla="*/ 4284998 w 4311696"/>
              <a:gd name="connsiteY18" fmla="*/ 680794 h 1333042"/>
              <a:gd name="connsiteX19" fmla="*/ 4278324 w 4311696"/>
              <a:gd name="connsiteY19" fmla="*/ 654097 h 1333042"/>
              <a:gd name="connsiteX20" fmla="*/ 4251626 w 4311696"/>
              <a:gd name="connsiteY20" fmla="*/ 587352 h 1333042"/>
              <a:gd name="connsiteX21" fmla="*/ 4238277 w 4311696"/>
              <a:gd name="connsiteY21" fmla="*/ 567329 h 1333042"/>
              <a:gd name="connsiteX22" fmla="*/ 4211579 w 4311696"/>
              <a:gd name="connsiteY22" fmla="*/ 547305 h 1333042"/>
              <a:gd name="connsiteX23" fmla="*/ 4171533 w 4311696"/>
              <a:gd name="connsiteY23" fmla="*/ 480561 h 1333042"/>
              <a:gd name="connsiteX24" fmla="*/ 4158184 w 4311696"/>
              <a:gd name="connsiteY24" fmla="*/ 460538 h 1333042"/>
              <a:gd name="connsiteX25" fmla="*/ 4138160 w 4311696"/>
              <a:gd name="connsiteY25" fmla="*/ 447189 h 1333042"/>
              <a:gd name="connsiteX26" fmla="*/ 4098114 w 4311696"/>
              <a:gd name="connsiteY26" fmla="*/ 407142 h 1333042"/>
              <a:gd name="connsiteX27" fmla="*/ 4078090 w 4311696"/>
              <a:gd name="connsiteY27" fmla="*/ 380444 h 1333042"/>
              <a:gd name="connsiteX28" fmla="*/ 4038044 w 4311696"/>
              <a:gd name="connsiteY28" fmla="*/ 353746 h 1333042"/>
              <a:gd name="connsiteX29" fmla="*/ 4018020 w 4311696"/>
              <a:gd name="connsiteY29" fmla="*/ 340397 h 1333042"/>
              <a:gd name="connsiteX30" fmla="*/ 3971299 w 4311696"/>
              <a:gd name="connsiteY30" fmla="*/ 300351 h 1333042"/>
              <a:gd name="connsiteX31" fmla="*/ 3951276 w 4311696"/>
              <a:gd name="connsiteY31" fmla="*/ 280327 h 1333042"/>
              <a:gd name="connsiteX32" fmla="*/ 3917904 w 4311696"/>
              <a:gd name="connsiteY32" fmla="*/ 273653 h 1333042"/>
              <a:gd name="connsiteX33" fmla="*/ 3897880 w 4311696"/>
              <a:gd name="connsiteY33" fmla="*/ 266978 h 1333042"/>
              <a:gd name="connsiteX34" fmla="*/ 3831136 w 4311696"/>
              <a:gd name="connsiteY34" fmla="*/ 240281 h 1333042"/>
              <a:gd name="connsiteX35" fmla="*/ 3791089 w 4311696"/>
              <a:gd name="connsiteY35" fmla="*/ 213583 h 1333042"/>
              <a:gd name="connsiteX36" fmla="*/ 3757717 w 4311696"/>
              <a:gd name="connsiteY36" fmla="*/ 200234 h 1333042"/>
              <a:gd name="connsiteX37" fmla="*/ 3737693 w 4311696"/>
              <a:gd name="connsiteY37" fmla="*/ 186885 h 1333042"/>
              <a:gd name="connsiteX38" fmla="*/ 3704321 w 4311696"/>
              <a:gd name="connsiteY38" fmla="*/ 180211 h 1333042"/>
              <a:gd name="connsiteX39" fmla="*/ 3644251 w 4311696"/>
              <a:gd name="connsiteY39" fmla="*/ 160187 h 1333042"/>
              <a:gd name="connsiteX40" fmla="*/ 3590855 w 4311696"/>
              <a:gd name="connsiteY40" fmla="*/ 140164 h 1333042"/>
              <a:gd name="connsiteX41" fmla="*/ 3544134 w 4311696"/>
              <a:gd name="connsiteY41" fmla="*/ 133489 h 1333042"/>
              <a:gd name="connsiteX42" fmla="*/ 3504087 w 4311696"/>
              <a:gd name="connsiteY42" fmla="*/ 126815 h 1333042"/>
              <a:gd name="connsiteX43" fmla="*/ 3464041 w 4311696"/>
              <a:gd name="connsiteY43" fmla="*/ 113466 h 1333042"/>
              <a:gd name="connsiteX44" fmla="*/ 3417320 w 4311696"/>
              <a:gd name="connsiteY44" fmla="*/ 106792 h 1333042"/>
              <a:gd name="connsiteX45" fmla="*/ 3383947 w 4311696"/>
              <a:gd name="connsiteY45" fmla="*/ 100117 h 1333042"/>
              <a:gd name="connsiteX46" fmla="*/ 3357250 w 4311696"/>
              <a:gd name="connsiteY46" fmla="*/ 93443 h 1333042"/>
              <a:gd name="connsiteX47" fmla="*/ 3337226 w 4311696"/>
              <a:gd name="connsiteY47" fmla="*/ 86768 h 1333042"/>
              <a:gd name="connsiteX48" fmla="*/ 3270482 w 4311696"/>
              <a:gd name="connsiteY48" fmla="*/ 73419 h 1333042"/>
              <a:gd name="connsiteX49" fmla="*/ 3170365 w 4311696"/>
              <a:gd name="connsiteY49" fmla="*/ 66745 h 1333042"/>
              <a:gd name="connsiteX50" fmla="*/ 3050225 w 4311696"/>
              <a:gd name="connsiteY50" fmla="*/ 53396 h 1333042"/>
              <a:gd name="connsiteX51" fmla="*/ 3023527 w 4311696"/>
              <a:gd name="connsiteY51" fmla="*/ 46721 h 1333042"/>
              <a:gd name="connsiteX52" fmla="*/ 2823293 w 4311696"/>
              <a:gd name="connsiteY52" fmla="*/ 40047 h 1333042"/>
              <a:gd name="connsiteX53" fmla="*/ 2656432 w 4311696"/>
              <a:gd name="connsiteY53" fmla="*/ 26698 h 1333042"/>
              <a:gd name="connsiteX54" fmla="*/ 2529617 w 4311696"/>
              <a:gd name="connsiteY54" fmla="*/ 20024 h 1333042"/>
              <a:gd name="connsiteX55" fmla="*/ 2275988 w 4311696"/>
              <a:gd name="connsiteY55" fmla="*/ 13349 h 1333042"/>
              <a:gd name="connsiteX56" fmla="*/ 2142499 w 4311696"/>
              <a:gd name="connsiteY56" fmla="*/ 6675 h 1333042"/>
              <a:gd name="connsiteX57" fmla="*/ 1968963 w 4311696"/>
              <a:gd name="connsiteY57" fmla="*/ 0 h 1333042"/>
              <a:gd name="connsiteX58" fmla="*/ 1194727 w 4311696"/>
              <a:gd name="connsiteY58" fmla="*/ 6675 h 1333042"/>
              <a:gd name="connsiteX59" fmla="*/ 947772 w 4311696"/>
              <a:gd name="connsiteY59" fmla="*/ 13349 h 1333042"/>
              <a:gd name="connsiteX60" fmla="*/ 921074 w 4311696"/>
              <a:gd name="connsiteY60" fmla="*/ 20024 h 1333042"/>
              <a:gd name="connsiteX61" fmla="*/ 887702 w 4311696"/>
              <a:gd name="connsiteY61" fmla="*/ 26698 h 1333042"/>
              <a:gd name="connsiteX62" fmla="*/ 707492 w 4311696"/>
              <a:gd name="connsiteY62" fmla="*/ 60070 h 1333042"/>
              <a:gd name="connsiteX63" fmla="*/ 674120 w 4311696"/>
              <a:gd name="connsiteY63" fmla="*/ 80094 h 1333042"/>
              <a:gd name="connsiteX64" fmla="*/ 654096 w 4311696"/>
              <a:gd name="connsiteY64" fmla="*/ 93443 h 1333042"/>
              <a:gd name="connsiteX65" fmla="*/ 567328 w 4311696"/>
              <a:gd name="connsiteY65" fmla="*/ 120140 h 1333042"/>
              <a:gd name="connsiteX66" fmla="*/ 507258 w 4311696"/>
              <a:gd name="connsiteY66" fmla="*/ 146838 h 1333042"/>
              <a:gd name="connsiteX67" fmla="*/ 453863 w 4311696"/>
              <a:gd name="connsiteY67" fmla="*/ 173536 h 1333042"/>
              <a:gd name="connsiteX68" fmla="*/ 407141 w 4311696"/>
              <a:gd name="connsiteY68" fmla="*/ 186885 h 1333042"/>
              <a:gd name="connsiteX69" fmla="*/ 360420 w 4311696"/>
              <a:gd name="connsiteY69" fmla="*/ 213583 h 1333042"/>
              <a:gd name="connsiteX70" fmla="*/ 313699 w 4311696"/>
              <a:gd name="connsiteY70" fmla="*/ 240281 h 1333042"/>
              <a:gd name="connsiteX71" fmla="*/ 287001 w 4311696"/>
              <a:gd name="connsiteY71" fmla="*/ 266978 h 1333042"/>
              <a:gd name="connsiteX72" fmla="*/ 240280 w 4311696"/>
              <a:gd name="connsiteY72" fmla="*/ 300351 h 1333042"/>
              <a:gd name="connsiteX73" fmla="*/ 220257 w 4311696"/>
              <a:gd name="connsiteY73" fmla="*/ 327048 h 1333042"/>
              <a:gd name="connsiteX74" fmla="*/ 206908 w 4311696"/>
              <a:gd name="connsiteY74" fmla="*/ 347072 h 1333042"/>
              <a:gd name="connsiteX75" fmla="*/ 186885 w 4311696"/>
              <a:gd name="connsiteY75" fmla="*/ 360421 h 1333042"/>
              <a:gd name="connsiteX76" fmla="*/ 146838 w 4311696"/>
              <a:gd name="connsiteY76" fmla="*/ 420491 h 1333042"/>
              <a:gd name="connsiteX77" fmla="*/ 133489 w 4311696"/>
              <a:gd name="connsiteY77" fmla="*/ 440514 h 1333042"/>
              <a:gd name="connsiteX78" fmla="*/ 126814 w 4311696"/>
              <a:gd name="connsiteY78" fmla="*/ 460538 h 1333042"/>
              <a:gd name="connsiteX79" fmla="*/ 106791 w 4311696"/>
              <a:gd name="connsiteY79" fmla="*/ 480561 h 1333042"/>
              <a:gd name="connsiteX80" fmla="*/ 80093 w 4311696"/>
              <a:gd name="connsiteY80" fmla="*/ 533957 h 1333042"/>
              <a:gd name="connsiteX81" fmla="*/ 66744 w 4311696"/>
              <a:gd name="connsiteY81" fmla="*/ 553980 h 1333042"/>
              <a:gd name="connsiteX82" fmla="*/ 46721 w 4311696"/>
              <a:gd name="connsiteY82" fmla="*/ 594027 h 1333042"/>
              <a:gd name="connsiteX83" fmla="*/ 40047 w 4311696"/>
              <a:gd name="connsiteY83" fmla="*/ 614050 h 1333042"/>
              <a:gd name="connsiteX84" fmla="*/ 26698 w 4311696"/>
              <a:gd name="connsiteY84" fmla="*/ 634073 h 1333042"/>
              <a:gd name="connsiteX85" fmla="*/ 13349 w 4311696"/>
              <a:gd name="connsiteY85" fmla="*/ 680794 h 1333042"/>
              <a:gd name="connsiteX86" fmla="*/ 0 w 4311696"/>
              <a:gd name="connsiteY86" fmla="*/ 727516 h 1333042"/>
              <a:gd name="connsiteX87" fmla="*/ 6674 w 4311696"/>
              <a:gd name="connsiteY87" fmla="*/ 881028 h 1333042"/>
              <a:gd name="connsiteX88" fmla="*/ 13349 w 4311696"/>
              <a:gd name="connsiteY88" fmla="*/ 941098 h 1333042"/>
              <a:gd name="connsiteX89" fmla="*/ 40047 w 4311696"/>
              <a:gd name="connsiteY89" fmla="*/ 981145 h 1333042"/>
              <a:gd name="connsiteX90" fmla="*/ 73419 w 4311696"/>
              <a:gd name="connsiteY90" fmla="*/ 1034540 h 1333042"/>
              <a:gd name="connsiteX91" fmla="*/ 100117 w 4311696"/>
              <a:gd name="connsiteY91" fmla="*/ 1074587 h 1333042"/>
              <a:gd name="connsiteX92" fmla="*/ 140163 w 4311696"/>
              <a:gd name="connsiteY92" fmla="*/ 1121308 h 1333042"/>
              <a:gd name="connsiteX93" fmla="*/ 146838 w 4311696"/>
              <a:gd name="connsiteY93" fmla="*/ 1141332 h 1333042"/>
              <a:gd name="connsiteX94" fmla="*/ 186885 w 4311696"/>
              <a:gd name="connsiteY94" fmla="*/ 1168030 h 1333042"/>
              <a:gd name="connsiteX95" fmla="*/ 206908 w 4311696"/>
              <a:gd name="connsiteY95" fmla="*/ 1181378 h 1333042"/>
              <a:gd name="connsiteX96" fmla="*/ 266978 w 4311696"/>
              <a:gd name="connsiteY96" fmla="*/ 1228100 h 1333042"/>
              <a:gd name="connsiteX97" fmla="*/ 287001 w 4311696"/>
              <a:gd name="connsiteY97" fmla="*/ 1241448 h 1333042"/>
              <a:gd name="connsiteX98" fmla="*/ 307025 w 4311696"/>
              <a:gd name="connsiteY98" fmla="*/ 1248123 h 1333042"/>
              <a:gd name="connsiteX99" fmla="*/ 367095 w 4311696"/>
              <a:gd name="connsiteY99" fmla="*/ 1261472 h 1333042"/>
              <a:gd name="connsiteX100" fmla="*/ 453863 w 4311696"/>
              <a:gd name="connsiteY100" fmla="*/ 1274821 h 1333042"/>
              <a:gd name="connsiteX101" fmla="*/ 473886 w 4311696"/>
              <a:gd name="connsiteY101" fmla="*/ 1281495 h 1333042"/>
              <a:gd name="connsiteX102" fmla="*/ 567328 w 4311696"/>
              <a:gd name="connsiteY102" fmla="*/ 1294844 h 1333042"/>
              <a:gd name="connsiteX103" fmla="*/ 660771 w 4311696"/>
              <a:gd name="connsiteY103" fmla="*/ 1308193 h 1333042"/>
              <a:gd name="connsiteX104" fmla="*/ 687468 w 4311696"/>
              <a:gd name="connsiteY104" fmla="*/ 1314867 h 1333042"/>
              <a:gd name="connsiteX105" fmla="*/ 767562 w 4311696"/>
              <a:gd name="connsiteY105" fmla="*/ 1321542 h 1333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4311696" h="1333042">
                <a:moveTo>
                  <a:pt x="3731019" y="1321542"/>
                </a:moveTo>
                <a:cubicBezTo>
                  <a:pt x="3811381" y="1337613"/>
                  <a:pt x="3790317" y="1336121"/>
                  <a:pt x="3931252" y="1321542"/>
                </a:cubicBezTo>
                <a:cubicBezTo>
                  <a:pt x="3941149" y="1320518"/>
                  <a:pt x="3948805" y="1312112"/>
                  <a:pt x="3957950" y="1308193"/>
                </a:cubicBezTo>
                <a:cubicBezTo>
                  <a:pt x="3990177" y="1294382"/>
                  <a:pt x="3967772" y="1310310"/>
                  <a:pt x="4004671" y="1288170"/>
                </a:cubicBezTo>
                <a:cubicBezTo>
                  <a:pt x="4018428" y="1279916"/>
                  <a:pt x="4031369" y="1270371"/>
                  <a:pt x="4044718" y="1261472"/>
                </a:cubicBezTo>
                <a:cubicBezTo>
                  <a:pt x="4051392" y="1257022"/>
                  <a:pt x="4057131" y="1250660"/>
                  <a:pt x="4064741" y="1248123"/>
                </a:cubicBezTo>
                <a:cubicBezTo>
                  <a:pt x="4094204" y="1238302"/>
                  <a:pt x="4078472" y="1244594"/>
                  <a:pt x="4111463" y="1228100"/>
                </a:cubicBezTo>
                <a:cubicBezTo>
                  <a:pt x="4151638" y="1174532"/>
                  <a:pt x="4108852" y="1223290"/>
                  <a:pt x="4158184" y="1188053"/>
                </a:cubicBezTo>
                <a:cubicBezTo>
                  <a:pt x="4165865" y="1182567"/>
                  <a:pt x="4171104" y="1174246"/>
                  <a:pt x="4178207" y="1168030"/>
                </a:cubicBezTo>
                <a:cubicBezTo>
                  <a:pt x="4203577" y="1145831"/>
                  <a:pt x="4207759" y="1143878"/>
                  <a:pt x="4231603" y="1127983"/>
                </a:cubicBezTo>
                <a:cubicBezTo>
                  <a:pt x="4269866" y="1070587"/>
                  <a:pt x="4223988" y="1143211"/>
                  <a:pt x="4251626" y="1087936"/>
                </a:cubicBezTo>
                <a:cubicBezTo>
                  <a:pt x="4257428" y="1076333"/>
                  <a:pt x="4266282" y="1066374"/>
                  <a:pt x="4271650" y="1054564"/>
                </a:cubicBezTo>
                <a:cubicBezTo>
                  <a:pt x="4277473" y="1041754"/>
                  <a:pt x="4277193" y="1026225"/>
                  <a:pt x="4284998" y="1014517"/>
                </a:cubicBezTo>
                <a:cubicBezTo>
                  <a:pt x="4289448" y="1007843"/>
                  <a:pt x="4295089" y="1001824"/>
                  <a:pt x="4298347" y="994494"/>
                </a:cubicBezTo>
                <a:cubicBezTo>
                  <a:pt x="4304062" y="981636"/>
                  <a:pt x="4311696" y="954447"/>
                  <a:pt x="4311696" y="954447"/>
                </a:cubicBezTo>
                <a:cubicBezTo>
                  <a:pt x="4309471" y="887702"/>
                  <a:pt x="4309062" y="820872"/>
                  <a:pt x="4305022" y="754213"/>
                </a:cubicBezTo>
                <a:cubicBezTo>
                  <a:pt x="4304596" y="747190"/>
                  <a:pt x="4300053" y="741015"/>
                  <a:pt x="4298347" y="734190"/>
                </a:cubicBezTo>
                <a:cubicBezTo>
                  <a:pt x="4295596" y="723184"/>
                  <a:pt x="4294424" y="711824"/>
                  <a:pt x="4291673" y="700818"/>
                </a:cubicBezTo>
                <a:cubicBezTo>
                  <a:pt x="4289967" y="693992"/>
                  <a:pt x="4286931" y="687559"/>
                  <a:pt x="4284998" y="680794"/>
                </a:cubicBezTo>
                <a:cubicBezTo>
                  <a:pt x="4282478" y="671974"/>
                  <a:pt x="4280960" y="662883"/>
                  <a:pt x="4278324" y="654097"/>
                </a:cubicBezTo>
                <a:cubicBezTo>
                  <a:pt x="4269688" y="625309"/>
                  <a:pt x="4265711" y="612000"/>
                  <a:pt x="4251626" y="587352"/>
                </a:cubicBezTo>
                <a:cubicBezTo>
                  <a:pt x="4247646" y="580387"/>
                  <a:pt x="4243949" y="573001"/>
                  <a:pt x="4238277" y="567329"/>
                </a:cubicBezTo>
                <a:cubicBezTo>
                  <a:pt x="4230411" y="559463"/>
                  <a:pt x="4220478" y="553980"/>
                  <a:pt x="4211579" y="547305"/>
                </a:cubicBezTo>
                <a:cubicBezTo>
                  <a:pt x="4191057" y="506259"/>
                  <a:pt x="4203749" y="528885"/>
                  <a:pt x="4171533" y="480561"/>
                </a:cubicBezTo>
                <a:cubicBezTo>
                  <a:pt x="4167083" y="473887"/>
                  <a:pt x="4164858" y="464988"/>
                  <a:pt x="4158184" y="460538"/>
                </a:cubicBezTo>
                <a:lnTo>
                  <a:pt x="4138160" y="447189"/>
                </a:lnTo>
                <a:cubicBezTo>
                  <a:pt x="4072728" y="359944"/>
                  <a:pt x="4156667" y="465695"/>
                  <a:pt x="4098114" y="407142"/>
                </a:cubicBezTo>
                <a:cubicBezTo>
                  <a:pt x="4090248" y="399276"/>
                  <a:pt x="4086404" y="387835"/>
                  <a:pt x="4078090" y="380444"/>
                </a:cubicBezTo>
                <a:cubicBezTo>
                  <a:pt x="4066099" y="369785"/>
                  <a:pt x="4051393" y="362645"/>
                  <a:pt x="4038044" y="353746"/>
                </a:cubicBezTo>
                <a:cubicBezTo>
                  <a:pt x="4031369" y="349296"/>
                  <a:pt x="4023692" y="346069"/>
                  <a:pt x="4018020" y="340397"/>
                </a:cubicBezTo>
                <a:cubicBezTo>
                  <a:pt x="3937796" y="260173"/>
                  <a:pt x="4032298" y="351184"/>
                  <a:pt x="3971299" y="300351"/>
                </a:cubicBezTo>
                <a:cubicBezTo>
                  <a:pt x="3964048" y="294308"/>
                  <a:pt x="3959719" y="284548"/>
                  <a:pt x="3951276" y="280327"/>
                </a:cubicBezTo>
                <a:cubicBezTo>
                  <a:pt x="3941129" y="275254"/>
                  <a:pt x="3928910" y="276404"/>
                  <a:pt x="3917904" y="273653"/>
                </a:cubicBezTo>
                <a:cubicBezTo>
                  <a:pt x="3911078" y="271947"/>
                  <a:pt x="3904555" y="269203"/>
                  <a:pt x="3897880" y="266978"/>
                </a:cubicBezTo>
                <a:cubicBezTo>
                  <a:pt x="3828900" y="215244"/>
                  <a:pt x="3920422" y="277483"/>
                  <a:pt x="3831136" y="240281"/>
                </a:cubicBezTo>
                <a:cubicBezTo>
                  <a:pt x="3816327" y="234110"/>
                  <a:pt x="3805985" y="219541"/>
                  <a:pt x="3791089" y="213583"/>
                </a:cubicBezTo>
                <a:cubicBezTo>
                  <a:pt x="3779965" y="209133"/>
                  <a:pt x="3768433" y="205592"/>
                  <a:pt x="3757717" y="200234"/>
                </a:cubicBezTo>
                <a:cubicBezTo>
                  <a:pt x="3750542" y="196647"/>
                  <a:pt x="3745204" y="189702"/>
                  <a:pt x="3737693" y="186885"/>
                </a:cubicBezTo>
                <a:cubicBezTo>
                  <a:pt x="3727071" y="182902"/>
                  <a:pt x="3715445" y="182436"/>
                  <a:pt x="3704321" y="180211"/>
                </a:cubicBezTo>
                <a:cubicBezTo>
                  <a:pt x="3665385" y="154253"/>
                  <a:pt x="3705122" y="176789"/>
                  <a:pt x="3644251" y="160187"/>
                </a:cubicBezTo>
                <a:cubicBezTo>
                  <a:pt x="3632487" y="156978"/>
                  <a:pt x="3605720" y="143137"/>
                  <a:pt x="3590855" y="140164"/>
                </a:cubicBezTo>
                <a:cubicBezTo>
                  <a:pt x="3575429" y="137079"/>
                  <a:pt x="3559683" y="135881"/>
                  <a:pt x="3544134" y="133489"/>
                </a:cubicBezTo>
                <a:cubicBezTo>
                  <a:pt x="3530758" y="131431"/>
                  <a:pt x="3517436" y="129040"/>
                  <a:pt x="3504087" y="126815"/>
                </a:cubicBezTo>
                <a:cubicBezTo>
                  <a:pt x="3490738" y="122365"/>
                  <a:pt x="3477751" y="116630"/>
                  <a:pt x="3464041" y="113466"/>
                </a:cubicBezTo>
                <a:cubicBezTo>
                  <a:pt x="3448712" y="109929"/>
                  <a:pt x="3432838" y="109378"/>
                  <a:pt x="3417320" y="106792"/>
                </a:cubicBezTo>
                <a:cubicBezTo>
                  <a:pt x="3406130" y="104927"/>
                  <a:pt x="3395022" y="102578"/>
                  <a:pt x="3383947" y="100117"/>
                </a:cubicBezTo>
                <a:cubicBezTo>
                  <a:pt x="3374993" y="98127"/>
                  <a:pt x="3366070" y="95963"/>
                  <a:pt x="3357250" y="93443"/>
                </a:cubicBezTo>
                <a:cubicBezTo>
                  <a:pt x="3350485" y="91510"/>
                  <a:pt x="3344082" y="88350"/>
                  <a:pt x="3337226" y="86768"/>
                </a:cubicBezTo>
                <a:cubicBezTo>
                  <a:pt x="3315118" y="81666"/>
                  <a:pt x="3293120" y="74928"/>
                  <a:pt x="3270482" y="73419"/>
                </a:cubicBezTo>
                <a:lnTo>
                  <a:pt x="3170365" y="66745"/>
                </a:lnTo>
                <a:cubicBezTo>
                  <a:pt x="3089582" y="50587"/>
                  <a:pt x="3196801" y="70640"/>
                  <a:pt x="3050225" y="53396"/>
                </a:cubicBezTo>
                <a:cubicBezTo>
                  <a:pt x="3041115" y="52324"/>
                  <a:pt x="3032684" y="47260"/>
                  <a:pt x="3023527" y="46721"/>
                </a:cubicBezTo>
                <a:cubicBezTo>
                  <a:pt x="2956861" y="42799"/>
                  <a:pt x="2890012" y="42948"/>
                  <a:pt x="2823293" y="40047"/>
                </a:cubicBezTo>
                <a:cubicBezTo>
                  <a:pt x="2542635" y="27845"/>
                  <a:pt x="2838803" y="39725"/>
                  <a:pt x="2656432" y="26698"/>
                </a:cubicBezTo>
                <a:cubicBezTo>
                  <a:pt x="2614209" y="23682"/>
                  <a:pt x="2571921" y="21508"/>
                  <a:pt x="2529617" y="20024"/>
                </a:cubicBezTo>
                <a:lnTo>
                  <a:pt x="2275988" y="13349"/>
                </a:lnTo>
                <a:cubicBezTo>
                  <a:pt x="2231463" y="11814"/>
                  <a:pt x="2187009" y="8610"/>
                  <a:pt x="2142499" y="6675"/>
                </a:cubicBezTo>
                <a:lnTo>
                  <a:pt x="1968963" y="0"/>
                </a:lnTo>
                <a:lnTo>
                  <a:pt x="1194727" y="6675"/>
                </a:lnTo>
                <a:cubicBezTo>
                  <a:pt x="1112386" y="7751"/>
                  <a:pt x="1030023" y="9337"/>
                  <a:pt x="947772" y="13349"/>
                </a:cubicBezTo>
                <a:cubicBezTo>
                  <a:pt x="938610" y="13796"/>
                  <a:pt x="930029" y="18034"/>
                  <a:pt x="921074" y="20024"/>
                </a:cubicBezTo>
                <a:cubicBezTo>
                  <a:pt x="910000" y="22485"/>
                  <a:pt x="898863" y="24669"/>
                  <a:pt x="887702" y="26698"/>
                </a:cubicBezTo>
                <a:cubicBezTo>
                  <a:pt x="711982" y="58646"/>
                  <a:pt x="835474" y="34473"/>
                  <a:pt x="707492" y="60070"/>
                </a:cubicBezTo>
                <a:cubicBezTo>
                  <a:pt x="696368" y="66745"/>
                  <a:pt x="685121" y="73218"/>
                  <a:pt x="674120" y="80094"/>
                </a:cubicBezTo>
                <a:cubicBezTo>
                  <a:pt x="667317" y="84346"/>
                  <a:pt x="661271" y="89856"/>
                  <a:pt x="654096" y="93443"/>
                </a:cubicBezTo>
                <a:cubicBezTo>
                  <a:pt x="623850" y="108566"/>
                  <a:pt x="601477" y="111603"/>
                  <a:pt x="567328" y="120140"/>
                </a:cubicBezTo>
                <a:cubicBezTo>
                  <a:pt x="473315" y="167148"/>
                  <a:pt x="618027" y="95713"/>
                  <a:pt x="507258" y="146838"/>
                </a:cubicBezTo>
                <a:cubicBezTo>
                  <a:pt x="489190" y="155177"/>
                  <a:pt x="472997" y="168069"/>
                  <a:pt x="453863" y="173536"/>
                </a:cubicBezTo>
                <a:cubicBezTo>
                  <a:pt x="438289" y="177986"/>
                  <a:pt x="422363" y="181350"/>
                  <a:pt x="407141" y="186885"/>
                </a:cubicBezTo>
                <a:cubicBezTo>
                  <a:pt x="379415" y="196967"/>
                  <a:pt x="383767" y="200242"/>
                  <a:pt x="360420" y="213583"/>
                </a:cubicBezTo>
                <a:cubicBezTo>
                  <a:pt x="341484" y="224404"/>
                  <a:pt x="329959" y="226344"/>
                  <a:pt x="313699" y="240281"/>
                </a:cubicBezTo>
                <a:cubicBezTo>
                  <a:pt x="304143" y="248471"/>
                  <a:pt x="296557" y="258788"/>
                  <a:pt x="287001" y="266978"/>
                </a:cubicBezTo>
                <a:cubicBezTo>
                  <a:pt x="260475" y="289715"/>
                  <a:pt x="269578" y="271053"/>
                  <a:pt x="240280" y="300351"/>
                </a:cubicBezTo>
                <a:cubicBezTo>
                  <a:pt x="232414" y="308217"/>
                  <a:pt x="226723" y="317996"/>
                  <a:pt x="220257" y="327048"/>
                </a:cubicBezTo>
                <a:cubicBezTo>
                  <a:pt x="215594" y="333576"/>
                  <a:pt x="212580" y="341400"/>
                  <a:pt x="206908" y="347072"/>
                </a:cubicBezTo>
                <a:cubicBezTo>
                  <a:pt x="201236" y="352744"/>
                  <a:pt x="193559" y="355971"/>
                  <a:pt x="186885" y="360421"/>
                </a:cubicBezTo>
                <a:lnTo>
                  <a:pt x="146838" y="420491"/>
                </a:lnTo>
                <a:cubicBezTo>
                  <a:pt x="142388" y="427165"/>
                  <a:pt x="136026" y="432904"/>
                  <a:pt x="133489" y="440514"/>
                </a:cubicBezTo>
                <a:cubicBezTo>
                  <a:pt x="131264" y="447189"/>
                  <a:pt x="130717" y="454684"/>
                  <a:pt x="126814" y="460538"/>
                </a:cubicBezTo>
                <a:cubicBezTo>
                  <a:pt x="121578" y="468392"/>
                  <a:pt x="111859" y="472598"/>
                  <a:pt x="106791" y="480561"/>
                </a:cubicBezTo>
                <a:cubicBezTo>
                  <a:pt x="96107" y="497349"/>
                  <a:pt x="91131" y="517400"/>
                  <a:pt x="80093" y="533957"/>
                </a:cubicBezTo>
                <a:lnTo>
                  <a:pt x="66744" y="553980"/>
                </a:lnTo>
                <a:cubicBezTo>
                  <a:pt x="49969" y="604307"/>
                  <a:pt x="72598" y="542273"/>
                  <a:pt x="46721" y="594027"/>
                </a:cubicBezTo>
                <a:cubicBezTo>
                  <a:pt x="43575" y="600320"/>
                  <a:pt x="43193" y="607757"/>
                  <a:pt x="40047" y="614050"/>
                </a:cubicBezTo>
                <a:cubicBezTo>
                  <a:pt x="36460" y="621225"/>
                  <a:pt x="30285" y="626898"/>
                  <a:pt x="26698" y="634073"/>
                </a:cubicBezTo>
                <a:cubicBezTo>
                  <a:pt x="21362" y="644745"/>
                  <a:pt x="16202" y="670810"/>
                  <a:pt x="13349" y="680794"/>
                </a:cubicBezTo>
                <a:cubicBezTo>
                  <a:pt x="-5799" y="747810"/>
                  <a:pt x="20860" y="644071"/>
                  <a:pt x="0" y="727516"/>
                </a:cubicBezTo>
                <a:cubicBezTo>
                  <a:pt x="2225" y="778687"/>
                  <a:pt x="3479" y="829909"/>
                  <a:pt x="6674" y="881028"/>
                </a:cubicBezTo>
                <a:cubicBezTo>
                  <a:pt x="7931" y="901135"/>
                  <a:pt x="6978" y="921985"/>
                  <a:pt x="13349" y="941098"/>
                </a:cubicBezTo>
                <a:cubicBezTo>
                  <a:pt x="18422" y="956318"/>
                  <a:pt x="32873" y="966795"/>
                  <a:pt x="40047" y="981145"/>
                </a:cubicBezTo>
                <a:cubicBezTo>
                  <a:pt x="58370" y="1017793"/>
                  <a:pt x="47425" y="999883"/>
                  <a:pt x="73419" y="1034540"/>
                </a:cubicBezTo>
                <a:cubicBezTo>
                  <a:pt x="84772" y="1068602"/>
                  <a:pt x="72845" y="1042770"/>
                  <a:pt x="100117" y="1074587"/>
                </a:cubicBezTo>
                <a:cubicBezTo>
                  <a:pt x="151499" y="1134531"/>
                  <a:pt x="90471" y="1071616"/>
                  <a:pt x="140163" y="1121308"/>
                </a:cubicBezTo>
                <a:cubicBezTo>
                  <a:pt x="142388" y="1127983"/>
                  <a:pt x="141863" y="1136357"/>
                  <a:pt x="146838" y="1141332"/>
                </a:cubicBezTo>
                <a:cubicBezTo>
                  <a:pt x="158182" y="1152676"/>
                  <a:pt x="173536" y="1159131"/>
                  <a:pt x="186885" y="1168030"/>
                </a:cubicBezTo>
                <a:cubicBezTo>
                  <a:pt x="193559" y="1172479"/>
                  <a:pt x="201236" y="1175706"/>
                  <a:pt x="206908" y="1181378"/>
                </a:cubicBezTo>
                <a:cubicBezTo>
                  <a:pt x="238274" y="1212746"/>
                  <a:pt x="219079" y="1196168"/>
                  <a:pt x="266978" y="1228100"/>
                </a:cubicBezTo>
                <a:cubicBezTo>
                  <a:pt x="273652" y="1232549"/>
                  <a:pt x="279391" y="1238911"/>
                  <a:pt x="287001" y="1241448"/>
                </a:cubicBezTo>
                <a:cubicBezTo>
                  <a:pt x="293676" y="1243673"/>
                  <a:pt x="300260" y="1246190"/>
                  <a:pt x="307025" y="1248123"/>
                </a:cubicBezTo>
                <a:cubicBezTo>
                  <a:pt x="325761" y="1253476"/>
                  <a:pt x="348185" y="1258034"/>
                  <a:pt x="367095" y="1261472"/>
                </a:cubicBezTo>
                <a:cubicBezTo>
                  <a:pt x="401031" y="1267642"/>
                  <a:pt x="418888" y="1269824"/>
                  <a:pt x="453863" y="1274821"/>
                </a:cubicBezTo>
                <a:cubicBezTo>
                  <a:pt x="460537" y="1277046"/>
                  <a:pt x="467061" y="1279789"/>
                  <a:pt x="473886" y="1281495"/>
                </a:cubicBezTo>
                <a:cubicBezTo>
                  <a:pt x="507894" y="1289997"/>
                  <a:pt x="529937" y="1290690"/>
                  <a:pt x="567328" y="1294844"/>
                </a:cubicBezTo>
                <a:cubicBezTo>
                  <a:pt x="615548" y="1310918"/>
                  <a:pt x="563288" y="1295196"/>
                  <a:pt x="660771" y="1308193"/>
                </a:cubicBezTo>
                <a:cubicBezTo>
                  <a:pt x="669863" y="1309405"/>
                  <a:pt x="678420" y="1313359"/>
                  <a:pt x="687468" y="1314867"/>
                </a:cubicBezTo>
                <a:cubicBezTo>
                  <a:pt x="734141" y="1322646"/>
                  <a:pt x="730644" y="1321542"/>
                  <a:pt x="767562" y="1321542"/>
                </a:cubicBezTo>
              </a:path>
            </a:pathLst>
          </a:custGeom>
          <a:noFill/>
          <a:ln w="3810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C0AB329B-C3FE-4B60-A916-97E3385E2B16}"/>
              </a:ext>
            </a:extLst>
          </p:cNvPr>
          <p:cNvSpPr/>
          <p:nvPr/>
        </p:nvSpPr>
        <p:spPr>
          <a:xfrm>
            <a:off x="2795172" y="2723565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9C5124E-FDA5-413A-84FC-28D13EA69D61}"/>
              </a:ext>
            </a:extLst>
          </p:cNvPr>
          <p:cNvSpPr txBox="1"/>
          <p:nvPr/>
        </p:nvSpPr>
        <p:spPr>
          <a:xfrm>
            <a:off x="3090271" y="2229637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L1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515D5B0-4026-4AFF-8247-BA7B89E2A92C}"/>
              </a:ext>
            </a:extLst>
          </p:cNvPr>
          <p:cNvSpPr txBox="1"/>
          <p:nvPr/>
        </p:nvSpPr>
        <p:spPr>
          <a:xfrm>
            <a:off x="2895289" y="278363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88EBB266-2DD8-4A8C-AD10-4E6DEB895C8E}"/>
              </a:ext>
            </a:extLst>
          </p:cNvPr>
          <p:cNvSpPr/>
          <p:nvPr/>
        </p:nvSpPr>
        <p:spPr>
          <a:xfrm rot="10800000">
            <a:off x="3775205" y="1380677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220986E-F432-4524-8FDD-D310950388BB}"/>
              </a:ext>
            </a:extLst>
          </p:cNvPr>
          <p:cNvSpPr txBox="1"/>
          <p:nvPr/>
        </p:nvSpPr>
        <p:spPr>
          <a:xfrm>
            <a:off x="3970187" y="91678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L2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3E14D61-CDBD-4F64-9A02-B1A325BB575F}"/>
              </a:ext>
            </a:extLst>
          </p:cNvPr>
          <p:cNvSpPr txBox="1"/>
          <p:nvPr/>
        </p:nvSpPr>
        <p:spPr>
          <a:xfrm>
            <a:off x="4032704" y="1424409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2BDA082-8E34-4A93-BD16-6C7456447156}"/>
              </a:ext>
            </a:extLst>
          </p:cNvPr>
          <p:cNvSpPr txBox="1"/>
          <p:nvPr/>
        </p:nvSpPr>
        <p:spPr>
          <a:xfrm>
            <a:off x="4428835" y="2229637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71BC02A-86BA-48D8-8769-6D58A1BF9F10}"/>
              </a:ext>
            </a:extLst>
          </p:cNvPr>
          <p:cNvSpPr txBox="1"/>
          <p:nvPr/>
        </p:nvSpPr>
        <p:spPr>
          <a:xfrm>
            <a:off x="2605786" y="866560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graphicFrame>
        <p:nvGraphicFramePr>
          <p:cNvPr id="15" name="Tabelle 30">
            <a:extLst>
              <a:ext uri="{FF2B5EF4-FFF2-40B4-BE49-F238E27FC236}">
                <a16:creationId xmlns:a16="http://schemas.microsoft.com/office/drawing/2014/main" id="{6A7B1344-FF3A-41B3-9B57-EB3D69EE6B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297391"/>
              </p:ext>
            </p:extLst>
          </p:nvPr>
        </p:nvGraphicFramePr>
        <p:xfrm>
          <a:off x="254431" y="3142492"/>
          <a:ext cx="429604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632">
                  <a:extLst>
                    <a:ext uri="{9D8B030D-6E8A-4147-A177-3AD203B41FA5}">
                      <a16:colId xmlns:a16="http://schemas.microsoft.com/office/drawing/2014/main" val="809712401"/>
                    </a:ext>
                  </a:extLst>
                </a:gridCol>
                <a:gridCol w="1482670">
                  <a:extLst>
                    <a:ext uri="{9D8B030D-6E8A-4147-A177-3AD203B41FA5}">
                      <a16:colId xmlns:a16="http://schemas.microsoft.com/office/drawing/2014/main" val="3987902202"/>
                    </a:ext>
                  </a:extLst>
                </a:gridCol>
                <a:gridCol w="1677740">
                  <a:extLst>
                    <a:ext uri="{9D8B030D-6E8A-4147-A177-3AD203B41FA5}">
                      <a16:colId xmlns:a16="http://schemas.microsoft.com/office/drawing/2014/main" val="20270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Antecessor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Successor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40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94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64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AD1BB78-0534-4C3D-8A81-5EFF33C20670}"/>
              </a:ext>
            </a:extLst>
          </p:cNvPr>
          <p:cNvSpPr/>
          <p:nvPr/>
        </p:nvSpPr>
        <p:spPr>
          <a:xfrm>
            <a:off x="265555" y="2263043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28F5FD7-81FE-4A8B-843F-6D3C0921D464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265555" y="2710158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2A713D28-0B87-4EE7-AC02-CE5FB1024732}"/>
              </a:ext>
            </a:extLst>
          </p:cNvPr>
          <p:cNvSpPr/>
          <p:nvPr/>
        </p:nvSpPr>
        <p:spPr>
          <a:xfrm>
            <a:off x="6400800" y="2279276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24CF491-4E7B-416A-B19E-5B4D09907D3E}"/>
              </a:ext>
            </a:extLst>
          </p:cNvPr>
          <p:cNvCxnSpPr>
            <a:stCxn id="7" idx="1"/>
            <a:endCxn id="7" idx="3"/>
          </p:cNvCxnSpPr>
          <p:nvPr/>
        </p:nvCxnSpPr>
        <p:spPr>
          <a:xfrm>
            <a:off x="6400800" y="2726391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122706FB-5301-47FF-955A-6EF995744956}"/>
              </a:ext>
            </a:extLst>
          </p:cNvPr>
          <p:cNvSpPr/>
          <p:nvPr/>
        </p:nvSpPr>
        <p:spPr>
          <a:xfrm rot="10800000">
            <a:off x="3585832" y="1979416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13207AF1-8A39-456C-84E2-3E6FFAAB3B4F}"/>
              </a:ext>
            </a:extLst>
          </p:cNvPr>
          <p:cNvSpPr/>
          <p:nvPr/>
        </p:nvSpPr>
        <p:spPr>
          <a:xfrm>
            <a:off x="6579899" y="2059522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CB18FEA-550B-4995-BBD4-7ABCC75D47CA}"/>
              </a:ext>
            </a:extLst>
          </p:cNvPr>
          <p:cNvSpPr txBox="1"/>
          <p:nvPr/>
        </p:nvSpPr>
        <p:spPr>
          <a:xfrm>
            <a:off x="981144" y="2749050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1E168E-2770-417E-99F0-A4B2FA5E09D8}"/>
              </a:ext>
            </a:extLst>
          </p:cNvPr>
          <p:cNvSpPr txBox="1"/>
          <p:nvPr/>
        </p:nvSpPr>
        <p:spPr>
          <a:xfrm>
            <a:off x="981144" y="227795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L2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EA51331-6D32-4320-AD66-D12A0A992674}"/>
              </a:ext>
            </a:extLst>
          </p:cNvPr>
          <p:cNvSpPr txBox="1"/>
          <p:nvPr/>
        </p:nvSpPr>
        <p:spPr>
          <a:xfrm>
            <a:off x="8715722" y="27879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L3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B59819E-0B68-4275-B3A1-2E948AAACFD8}"/>
              </a:ext>
            </a:extLst>
          </p:cNvPr>
          <p:cNvSpPr txBox="1"/>
          <p:nvPr/>
        </p:nvSpPr>
        <p:spPr>
          <a:xfrm>
            <a:off x="8715722" y="230738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L4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B0E1196-A15B-4732-9598-314FE1C79B57}"/>
              </a:ext>
            </a:extLst>
          </p:cNvPr>
          <p:cNvSpPr txBox="1"/>
          <p:nvPr/>
        </p:nvSpPr>
        <p:spPr>
          <a:xfrm>
            <a:off x="2924635" y="226304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FAEA17D-8E6E-46C2-8412-C538112F60C1}"/>
              </a:ext>
            </a:extLst>
          </p:cNvPr>
          <p:cNvSpPr txBox="1"/>
          <p:nvPr/>
        </p:nvSpPr>
        <p:spPr>
          <a:xfrm>
            <a:off x="2929665" y="2749050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C2FA2F4-8504-4FC7-BCFD-BA607A389486}"/>
              </a:ext>
            </a:extLst>
          </p:cNvPr>
          <p:cNvSpPr txBox="1"/>
          <p:nvPr/>
        </p:nvSpPr>
        <p:spPr>
          <a:xfrm>
            <a:off x="9419990" y="2318168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251C6B6-726A-4951-86C7-4F8A2AFF45B3}"/>
              </a:ext>
            </a:extLst>
          </p:cNvPr>
          <p:cNvSpPr txBox="1"/>
          <p:nvPr/>
        </p:nvSpPr>
        <p:spPr>
          <a:xfrm>
            <a:off x="9399792" y="276528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915C5CA-6F9B-4F7B-B013-B5344E2228F1}"/>
              </a:ext>
            </a:extLst>
          </p:cNvPr>
          <p:cNvSpPr/>
          <p:nvPr/>
        </p:nvSpPr>
        <p:spPr>
          <a:xfrm rot="5400000">
            <a:off x="4260826" y="4601276"/>
            <a:ext cx="2611384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6D67247-7406-41C8-9F82-F6873F5E5E07}"/>
              </a:ext>
            </a:extLst>
          </p:cNvPr>
          <p:cNvCxnSpPr>
            <a:cxnSpLocks/>
            <a:stCxn id="19" idx="1"/>
            <a:endCxn id="19" idx="3"/>
          </p:cNvCxnSpPr>
          <p:nvPr/>
        </p:nvCxnSpPr>
        <p:spPr>
          <a:xfrm>
            <a:off x="5566518" y="3742699"/>
            <a:ext cx="0" cy="2611384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F1DA8B3F-BB0A-4AB8-BF83-F03F29DE42D2}"/>
              </a:ext>
            </a:extLst>
          </p:cNvPr>
          <p:cNvSpPr/>
          <p:nvPr/>
        </p:nvSpPr>
        <p:spPr>
          <a:xfrm rot="16200000">
            <a:off x="5876757" y="5733911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883CD43-EDEE-4D60-B505-61934900E2A3}"/>
              </a:ext>
            </a:extLst>
          </p:cNvPr>
          <p:cNvSpPr txBox="1"/>
          <p:nvPr/>
        </p:nvSpPr>
        <p:spPr>
          <a:xfrm>
            <a:off x="5119403" y="499249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L5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AC4BAAB-C8EB-4815-920C-2A44C3C67242}"/>
              </a:ext>
            </a:extLst>
          </p:cNvPr>
          <p:cNvSpPr txBox="1"/>
          <p:nvPr/>
        </p:nvSpPr>
        <p:spPr>
          <a:xfrm>
            <a:off x="5614814" y="499249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L6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338A0007-742F-484A-9FE9-94F2B1B96499}"/>
              </a:ext>
            </a:extLst>
          </p:cNvPr>
          <p:cNvSpPr txBox="1"/>
          <p:nvPr/>
        </p:nvSpPr>
        <p:spPr>
          <a:xfrm>
            <a:off x="5548044" y="443266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4FC13D6-BE86-4F59-A6E2-E9CDA203CA18}"/>
              </a:ext>
            </a:extLst>
          </p:cNvPr>
          <p:cNvSpPr txBox="1"/>
          <p:nvPr/>
        </p:nvSpPr>
        <p:spPr>
          <a:xfrm>
            <a:off x="5024024" y="4247997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graphicFrame>
        <p:nvGraphicFramePr>
          <p:cNvPr id="42" name="Tabelle 30">
            <a:extLst>
              <a:ext uri="{FF2B5EF4-FFF2-40B4-BE49-F238E27FC236}">
                <a16:creationId xmlns:a16="http://schemas.microsoft.com/office/drawing/2014/main" id="{5FC788D7-4466-4639-9FD8-1873D3698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447776"/>
              </p:ext>
            </p:extLst>
          </p:nvPr>
        </p:nvGraphicFramePr>
        <p:xfrm>
          <a:off x="217375" y="3746591"/>
          <a:ext cx="4296042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632">
                  <a:extLst>
                    <a:ext uri="{9D8B030D-6E8A-4147-A177-3AD203B41FA5}">
                      <a16:colId xmlns:a16="http://schemas.microsoft.com/office/drawing/2014/main" val="809712401"/>
                    </a:ext>
                  </a:extLst>
                </a:gridCol>
                <a:gridCol w="1482670">
                  <a:extLst>
                    <a:ext uri="{9D8B030D-6E8A-4147-A177-3AD203B41FA5}">
                      <a16:colId xmlns:a16="http://schemas.microsoft.com/office/drawing/2014/main" val="3987902202"/>
                    </a:ext>
                  </a:extLst>
                </a:gridCol>
                <a:gridCol w="1677740">
                  <a:extLst>
                    <a:ext uri="{9D8B030D-6E8A-4147-A177-3AD203B41FA5}">
                      <a16:colId xmlns:a16="http://schemas.microsoft.com/office/drawing/2014/main" val="20270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Antecessor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Successor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40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94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32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7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3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774970"/>
                  </a:ext>
                </a:extLst>
              </a:tr>
            </a:tbl>
          </a:graphicData>
        </a:graphic>
      </p:graphicFrame>
      <p:sp>
        <p:nvSpPr>
          <p:cNvPr id="45" name="Rechteck 44">
            <a:extLst>
              <a:ext uri="{FF2B5EF4-FFF2-40B4-BE49-F238E27FC236}">
                <a16:creationId xmlns:a16="http://schemas.microsoft.com/office/drawing/2014/main" id="{52AA6B53-BC2F-4ABD-8C8D-3A270A9709F6}"/>
              </a:ext>
            </a:extLst>
          </p:cNvPr>
          <p:cNvSpPr/>
          <p:nvPr/>
        </p:nvSpPr>
        <p:spPr>
          <a:xfrm>
            <a:off x="4727737" y="1895545"/>
            <a:ext cx="1673063" cy="1851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Freihandform: Form 45">
            <a:extLst>
              <a:ext uri="{FF2B5EF4-FFF2-40B4-BE49-F238E27FC236}">
                <a16:creationId xmlns:a16="http://schemas.microsoft.com/office/drawing/2014/main" id="{4CC6BBC2-AF0D-4B8D-B4DD-8E3228702945}"/>
              </a:ext>
            </a:extLst>
          </p:cNvPr>
          <p:cNvSpPr/>
          <p:nvPr/>
        </p:nvSpPr>
        <p:spPr>
          <a:xfrm>
            <a:off x="4738861" y="2943434"/>
            <a:ext cx="560654" cy="794259"/>
          </a:xfrm>
          <a:custGeom>
            <a:avLst/>
            <a:gdLst>
              <a:gd name="connsiteX0" fmla="*/ 0 w 560654"/>
              <a:gd name="connsiteY0" fmla="*/ 0 h 794259"/>
              <a:gd name="connsiteX1" fmla="*/ 166862 w 560654"/>
              <a:gd name="connsiteY1" fmla="*/ 6674 h 794259"/>
              <a:gd name="connsiteX2" fmla="*/ 200234 w 560654"/>
              <a:gd name="connsiteY2" fmla="*/ 13348 h 794259"/>
              <a:gd name="connsiteX3" fmla="*/ 246955 w 560654"/>
              <a:gd name="connsiteY3" fmla="*/ 20023 h 794259"/>
              <a:gd name="connsiteX4" fmla="*/ 287002 w 560654"/>
              <a:gd name="connsiteY4" fmla="*/ 46721 h 794259"/>
              <a:gd name="connsiteX5" fmla="*/ 327048 w 560654"/>
              <a:gd name="connsiteY5" fmla="*/ 66744 h 794259"/>
              <a:gd name="connsiteX6" fmla="*/ 367095 w 560654"/>
              <a:gd name="connsiteY6" fmla="*/ 106791 h 794259"/>
              <a:gd name="connsiteX7" fmla="*/ 387119 w 560654"/>
              <a:gd name="connsiteY7" fmla="*/ 126814 h 794259"/>
              <a:gd name="connsiteX8" fmla="*/ 420491 w 560654"/>
              <a:gd name="connsiteY8" fmla="*/ 160186 h 794259"/>
              <a:gd name="connsiteX9" fmla="*/ 447189 w 560654"/>
              <a:gd name="connsiteY9" fmla="*/ 200233 h 794259"/>
              <a:gd name="connsiteX10" fmla="*/ 460538 w 560654"/>
              <a:gd name="connsiteY10" fmla="*/ 220257 h 794259"/>
              <a:gd name="connsiteX11" fmla="*/ 473886 w 560654"/>
              <a:gd name="connsiteY11" fmla="*/ 260303 h 794259"/>
              <a:gd name="connsiteX12" fmla="*/ 487235 w 560654"/>
              <a:gd name="connsiteY12" fmla="*/ 280327 h 794259"/>
              <a:gd name="connsiteX13" fmla="*/ 500584 w 560654"/>
              <a:gd name="connsiteY13" fmla="*/ 320373 h 794259"/>
              <a:gd name="connsiteX14" fmla="*/ 513933 w 560654"/>
              <a:gd name="connsiteY14" fmla="*/ 360420 h 794259"/>
              <a:gd name="connsiteX15" fmla="*/ 520608 w 560654"/>
              <a:gd name="connsiteY15" fmla="*/ 380443 h 794259"/>
              <a:gd name="connsiteX16" fmla="*/ 533957 w 560654"/>
              <a:gd name="connsiteY16" fmla="*/ 447188 h 794259"/>
              <a:gd name="connsiteX17" fmla="*/ 547305 w 560654"/>
              <a:gd name="connsiteY17" fmla="*/ 513932 h 794259"/>
              <a:gd name="connsiteX18" fmla="*/ 553980 w 560654"/>
              <a:gd name="connsiteY18" fmla="*/ 647421 h 794259"/>
              <a:gd name="connsiteX19" fmla="*/ 560654 w 560654"/>
              <a:gd name="connsiteY19" fmla="*/ 667445 h 794259"/>
              <a:gd name="connsiteX20" fmla="*/ 553980 w 560654"/>
              <a:gd name="connsiteY20" fmla="*/ 794259 h 79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60654" h="794259">
                <a:moveTo>
                  <a:pt x="0" y="0"/>
                </a:moveTo>
                <a:cubicBezTo>
                  <a:pt x="55621" y="2225"/>
                  <a:pt x="111320" y="2971"/>
                  <a:pt x="166862" y="6674"/>
                </a:cubicBezTo>
                <a:cubicBezTo>
                  <a:pt x="178181" y="7429"/>
                  <a:pt x="189044" y="11483"/>
                  <a:pt x="200234" y="13348"/>
                </a:cubicBezTo>
                <a:cubicBezTo>
                  <a:pt x="215752" y="15934"/>
                  <a:pt x="231381" y="17798"/>
                  <a:pt x="246955" y="20023"/>
                </a:cubicBezTo>
                <a:cubicBezTo>
                  <a:pt x="284912" y="57980"/>
                  <a:pt x="248364" y="27402"/>
                  <a:pt x="287002" y="46721"/>
                </a:cubicBezTo>
                <a:cubicBezTo>
                  <a:pt x="338752" y="72596"/>
                  <a:pt x="276723" y="49970"/>
                  <a:pt x="327048" y="66744"/>
                </a:cubicBezTo>
                <a:lnTo>
                  <a:pt x="367095" y="106791"/>
                </a:lnTo>
                <a:cubicBezTo>
                  <a:pt x="373770" y="113465"/>
                  <a:pt x="381883" y="118960"/>
                  <a:pt x="387119" y="126814"/>
                </a:cubicBezTo>
                <a:cubicBezTo>
                  <a:pt x="404916" y="153513"/>
                  <a:pt x="393792" y="142389"/>
                  <a:pt x="420491" y="160186"/>
                </a:cubicBezTo>
                <a:lnTo>
                  <a:pt x="447189" y="200233"/>
                </a:lnTo>
                <a:lnTo>
                  <a:pt x="460538" y="220257"/>
                </a:lnTo>
                <a:cubicBezTo>
                  <a:pt x="464987" y="233606"/>
                  <a:pt x="466081" y="248595"/>
                  <a:pt x="473886" y="260303"/>
                </a:cubicBezTo>
                <a:cubicBezTo>
                  <a:pt x="478336" y="266978"/>
                  <a:pt x="483977" y="272997"/>
                  <a:pt x="487235" y="280327"/>
                </a:cubicBezTo>
                <a:cubicBezTo>
                  <a:pt x="492950" y="293185"/>
                  <a:pt x="496134" y="307024"/>
                  <a:pt x="500584" y="320373"/>
                </a:cubicBezTo>
                <a:lnTo>
                  <a:pt x="513933" y="360420"/>
                </a:lnTo>
                <a:cubicBezTo>
                  <a:pt x="516158" y="367094"/>
                  <a:pt x="519228" y="373544"/>
                  <a:pt x="520608" y="380443"/>
                </a:cubicBezTo>
                <a:cubicBezTo>
                  <a:pt x="525058" y="402691"/>
                  <a:pt x="530749" y="424727"/>
                  <a:pt x="533957" y="447188"/>
                </a:cubicBezTo>
                <a:cubicBezTo>
                  <a:pt x="541626" y="500874"/>
                  <a:pt x="535656" y="478984"/>
                  <a:pt x="547305" y="513932"/>
                </a:cubicBezTo>
                <a:cubicBezTo>
                  <a:pt x="549530" y="558428"/>
                  <a:pt x="550120" y="603037"/>
                  <a:pt x="553980" y="647421"/>
                </a:cubicBezTo>
                <a:cubicBezTo>
                  <a:pt x="554589" y="654430"/>
                  <a:pt x="560654" y="660409"/>
                  <a:pt x="560654" y="667445"/>
                </a:cubicBezTo>
                <a:cubicBezTo>
                  <a:pt x="560654" y="709775"/>
                  <a:pt x="553980" y="794259"/>
                  <a:pt x="553980" y="794259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Freihandform: Form 46">
            <a:extLst>
              <a:ext uri="{FF2B5EF4-FFF2-40B4-BE49-F238E27FC236}">
                <a16:creationId xmlns:a16="http://schemas.microsoft.com/office/drawing/2014/main" id="{214C3A82-988B-4325-ABFD-13AADD016E1B}"/>
              </a:ext>
            </a:extLst>
          </p:cNvPr>
          <p:cNvSpPr/>
          <p:nvPr/>
        </p:nvSpPr>
        <p:spPr>
          <a:xfrm>
            <a:off x="4752210" y="2482794"/>
            <a:ext cx="1595194" cy="14079"/>
          </a:xfrm>
          <a:custGeom>
            <a:avLst/>
            <a:gdLst>
              <a:gd name="connsiteX0" fmla="*/ 1595194 w 1595194"/>
              <a:gd name="connsiteY0" fmla="*/ 6777 h 14079"/>
              <a:gd name="connsiteX1" fmla="*/ 387118 w 1595194"/>
              <a:gd name="connsiteY1" fmla="*/ 6777 h 14079"/>
              <a:gd name="connsiteX2" fmla="*/ 0 w 1595194"/>
              <a:gd name="connsiteY2" fmla="*/ 102 h 1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194" h="14079">
                <a:moveTo>
                  <a:pt x="1595194" y="6777"/>
                </a:moveTo>
                <a:cubicBezTo>
                  <a:pt x="984311" y="16032"/>
                  <a:pt x="1152626" y="16984"/>
                  <a:pt x="387118" y="6777"/>
                </a:cubicBezTo>
                <a:cubicBezTo>
                  <a:pt x="-223120" y="-1360"/>
                  <a:pt x="445216" y="102"/>
                  <a:pt x="0" y="102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Freihandform: Form 47">
            <a:extLst>
              <a:ext uri="{FF2B5EF4-FFF2-40B4-BE49-F238E27FC236}">
                <a16:creationId xmlns:a16="http://schemas.microsoft.com/office/drawing/2014/main" id="{F232EDE8-C1C5-4632-B815-DC72170B8990}"/>
              </a:ext>
            </a:extLst>
          </p:cNvPr>
          <p:cNvSpPr/>
          <p:nvPr/>
        </p:nvSpPr>
        <p:spPr>
          <a:xfrm rot="10800000">
            <a:off x="4738861" y="2889305"/>
            <a:ext cx="1595194" cy="14079"/>
          </a:xfrm>
          <a:custGeom>
            <a:avLst/>
            <a:gdLst>
              <a:gd name="connsiteX0" fmla="*/ 1595194 w 1595194"/>
              <a:gd name="connsiteY0" fmla="*/ 6777 h 14079"/>
              <a:gd name="connsiteX1" fmla="*/ 387118 w 1595194"/>
              <a:gd name="connsiteY1" fmla="*/ 6777 h 14079"/>
              <a:gd name="connsiteX2" fmla="*/ 0 w 1595194"/>
              <a:gd name="connsiteY2" fmla="*/ 102 h 1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194" h="14079">
                <a:moveTo>
                  <a:pt x="1595194" y="6777"/>
                </a:moveTo>
                <a:cubicBezTo>
                  <a:pt x="984311" y="16032"/>
                  <a:pt x="1152626" y="16984"/>
                  <a:pt x="387118" y="6777"/>
                </a:cubicBezTo>
                <a:cubicBezTo>
                  <a:pt x="-223120" y="-1360"/>
                  <a:pt x="445216" y="102"/>
                  <a:pt x="0" y="102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699E87E3-C3A3-462D-8484-DC514440318C}"/>
              </a:ext>
            </a:extLst>
          </p:cNvPr>
          <p:cNvSpPr txBox="1"/>
          <p:nvPr/>
        </p:nvSpPr>
        <p:spPr>
          <a:xfrm>
            <a:off x="5243956" y="1854820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L7</a:t>
            </a:r>
          </a:p>
        </p:txBody>
      </p:sp>
      <p:sp>
        <p:nvSpPr>
          <p:cNvPr id="50" name="Freihandform: Form 49">
            <a:extLst>
              <a:ext uri="{FF2B5EF4-FFF2-40B4-BE49-F238E27FC236}">
                <a16:creationId xmlns:a16="http://schemas.microsoft.com/office/drawing/2014/main" id="{96F7F937-6177-4A4D-9EF3-1954F843CFAC}"/>
              </a:ext>
            </a:extLst>
          </p:cNvPr>
          <p:cNvSpPr/>
          <p:nvPr/>
        </p:nvSpPr>
        <p:spPr>
          <a:xfrm>
            <a:off x="5800099" y="2976797"/>
            <a:ext cx="553980" cy="727524"/>
          </a:xfrm>
          <a:custGeom>
            <a:avLst/>
            <a:gdLst>
              <a:gd name="connsiteX0" fmla="*/ 0 w 553980"/>
              <a:gd name="connsiteY0" fmla="*/ 727524 h 727524"/>
              <a:gd name="connsiteX1" fmla="*/ 180210 w 553980"/>
              <a:gd name="connsiteY1" fmla="*/ 200242 h 727524"/>
              <a:gd name="connsiteX2" fmla="*/ 193559 w 553980"/>
              <a:gd name="connsiteY2" fmla="*/ 153521 h 727524"/>
              <a:gd name="connsiteX3" fmla="*/ 213583 w 553980"/>
              <a:gd name="connsiteY3" fmla="*/ 126823 h 727524"/>
              <a:gd name="connsiteX4" fmla="*/ 253629 w 553980"/>
              <a:gd name="connsiteY4" fmla="*/ 86777 h 727524"/>
              <a:gd name="connsiteX5" fmla="*/ 313700 w 553980"/>
              <a:gd name="connsiteY5" fmla="*/ 46730 h 727524"/>
              <a:gd name="connsiteX6" fmla="*/ 333723 w 553980"/>
              <a:gd name="connsiteY6" fmla="*/ 33381 h 727524"/>
              <a:gd name="connsiteX7" fmla="*/ 373770 w 553980"/>
              <a:gd name="connsiteY7" fmla="*/ 13358 h 727524"/>
              <a:gd name="connsiteX8" fmla="*/ 420491 w 553980"/>
              <a:gd name="connsiteY8" fmla="*/ 6683 h 727524"/>
              <a:gd name="connsiteX9" fmla="*/ 553980 w 553980"/>
              <a:gd name="connsiteY9" fmla="*/ 9 h 72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3980" h="727524">
                <a:moveTo>
                  <a:pt x="0" y="727524"/>
                </a:moveTo>
                <a:cubicBezTo>
                  <a:pt x="60070" y="551763"/>
                  <a:pt x="120837" y="376239"/>
                  <a:pt x="180210" y="200242"/>
                </a:cubicBezTo>
                <a:cubicBezTo>
                  <a:pt x="182884" y="192315"/>
                  <a:pt x="188362" y="162616"/>
                  <a:pt x="193559" y="153521"/>
                </a:cubicBezTo>
                <a:cubicBezTo>
                  <a:pt x="199078" y="143862"/>
                  <a:pt x="206141" y="135092"/>
                  <a:pt x="213583" y="126823"/>
                </a:cubicBezTo>
                <a:cubicBezTo>
                  <a:pt x="226212" y="112791"/>
                  <a:pt x="237922" y="97249"/>
                  <a:pt x="253629" y="86777"/>
                </a:cubicBezTo>
                <a:lnTo>
                  <a:pt x="313700" y="46730"/>
                </a:lnTo>
                <a:lnTo>
                  <a:pt x="333723" y="33381"/>
                </a:lnTo>
                <a:cubicBezTo>
                  <a:pt x="350601" y="22129"/>
                  <a:pt x="354029" y="17306"/>
                  <a:pt x="373770" y="13358"/>
                </a:cubicBezTo>
                <a:cubicBezTo>
                  <a:pt x="389196" y="10273"/>
                  <a:pt x="404818" y="8046"/>
                  <a:pt x="420491" y="6683"/>
                </a:cubicBezTo>
                <a:cubicBezTo>
                  <a:pt x="503625" y="-546"/>
                  <a:pt x="499735" y="9"/>
                  <a:pt x="553980" y="9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Freihandform: Form 50">
            <a:extLst>
              <a:ext uri="{FF2B5EF4-FFF2-40B4-BE49-F238E27FC236}">
                <a16:creationId xmlns:a16="http://schemas.microsoft.com/office/drawing/2014/main" id="{0675F436-0250-4798-BC63-DE3F7CC309D1}"/>
              </a:ext>
            </a:extLst>
          </p:cNvPr>
          <p:cNvSpPr/>
          <p:nvPr/>
        </p:nvSpPr>
        <p:spPr>
          <a:xfrm>
            <a:off x="4785582" y="2594992"/>
            <a:ext cx="954447" cy="1102655"/>
          </a:xfrm>
          <a:custGeom>
            <a:avLst/>
            <a:gdLst>
              <a:gd name="connsiteX0" fmla="*/ 954447 w 954447"/>
              <a:gd name="connsiteY0" fmla="*/ 1102655 h 1102655"/>
              <a:gd name="connsiteX1" fmla="*/ 867679 w 954447"/>
              <a:gd name="connsiteY1" fmla="*/ 421861 h 1102655"/>
              <a:gd name="connsiteX2" fmla="*/ 854330 w 954447"/>
              <a:gd name="connsiteY2" fmla="*/ 248325 h 1102655"/>
              <a:gd name="connsiteX3" fmla="*/ 847656 w 954447"/>
              <a:gd name="connsiteY3" fmla="*/ 194929 h 1102655"/>
              <a:gd name="connsiteX4" fmla="*/ 780911 w 954447"/>
              <a:gd name="connsiteY4" fmla="*/ 114836 h 1102655"/>
              <a:gd name="connsiteX5" fmla="*/ 740865 w 954447"/>
              <a:gd name="connsiteY5" fmla="*/ 74789 h 1102655"/>
              <a:gd name="connsiteX6" fmla="*/ 720841 w 954447"/>
              <a:gd name="connsiteY6" fmla="*/ 68115 h 1102655"/>
              <a:gd name="connsiteX7" fmla="*/ 654097 w 954447"/>
              <a:gd name="connsiteY7" fmla="*/ 41417 h 1102655"/>
              <a:gd name="connsiteX8" fmla="*/ 433840 w 954447"/>
              <a:gd name="connsiteY8" fmla="*/ 28068 h 1102655"/>
              <a:gd name="connsiteX9" fmla="*/ 367095 w 954447"/>
              <a:gd name="connsiteY9" fmla="*/ 14719 h 1102655"/>
              <a:gd name="connsiteX10" fmla="*/ 340398 w 954447"/>
              <a:gd name="connsiteY10" fmla="*/ 8044 h 1102655"/>
              <a:gd name="connsiteX11" fmla="*/ 0 w 954447"/>
              <a:gd name="connsiteY11" fmla="*/ 1370 h 1102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54447" h="1102655">
                <a:moveTo>
                  <a:pt x="954447" y="1102655"/>
                </a:moveTo>
                <a:cubicBezTo>
                  <a:pt x="925524" y="875724"/>
                  <a:pt x="893344" y="649184"/>
                  <a:pt x="867679" y="421861"/>
                </a:cubicBezTo>
                <a:cubicBezTo>
                  <a:pt x="841402" y="189117"/>
                  <a:pt x="876481" y="336924"/>
                  <a:pt x="854330" y="248325"/>
                </a:cubicBezTo>
                <a:cubicBezTo>
                  <a:pt x="852105" y="230526"/>
                  <a:pt x="853689" y="211821"/>
                  <a:pt x="847656" y="194929"/>
                </a:cubicBezTo>
                <a:cubicBezTo>
                  <a:pt x="837331" y="166018"/>
                  <a:pt x="800715" y="134640"/>
                  <a:pt x="780911" y="114836"/>
                </a:cubicBezTo>
                <a:lnTo>
                  <a:pt x="740865" y="74789"/>
                </a:lnTo>
                <a:cubicBezTo>
                  <a:pt x="734190" y="72564"/>
                  <a:pt x="727308" y="70886"/>
                  <a:pt x="720841" y="68115"/>
                </a:cubicBezTo>
                <a:cubicBezTo>
                  <a:pt x="700525" y="59408"/>
                  <a:pt x="676760" y="42447"/>
                  <a:pt x="654097" y="41417"/>
                </a:cubicBezTo>
                <a:cubicBezTo>
                  <a:pt x="482710" y="33626"/>
                  <a:pt x="556054" y="39178"/>
                  <a:pt x="433840" y="28068"/>
                </a:cubicBezTo>
                <a:cubicBezTo>
                  <a:pt x="392718" y="14359"/>
                  <a:pt x="434589" y="26991"/>
                  <a:pt x="367095" y="14719"/>
                </a:cubicBezTo>
                <a:cubicBezTo>
                  <a:pt x="358070" y="13078"/>
                  <a:pt x="349515" y="9057"/>
                  <a:pt x="340398" y="8044"/>
                </a:cubicBezTo>
                <a:cubicBezTo>
                  <a:pt x="227552" y="-4495"/>
                  <a:pt x="112880" y="1370"/>
                  <a:pt x="0" y="1370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Freihandform: Form 51">
            <a:extLst>
              <a:ext uri="{FF2B5EF4-FFF2-40B4-BE49-F238E27FC236}">
                <a16:creationId xmlns:a16="http://schemas.microsoft.com/office/drawing/2014/main" id="{DDE73532-8826-45E4-B530-C7F4E4EE7D62}"/>
              </a:ext>
            </a:extLst>
          </p:cNvPr>
          <p:cNvSpPr/>
          <p:nvPr/>
        </p:nvSpPr>
        <p:spPr>
          <a:xfrm>
            <a:off x="5346236" y="2542966"/>
            <a:ext cx="1014517" cy="1141332"/>
          </a:xfrm>
          <a:custGeom>
            <a:avLst/>
            <a:gdLst>
              <a:gd name="connsiteX0" fmla="*/ 1014517 w 1014517"/>
              <a:gd name="connsiteY0" fmla="*/ 0 h 1141332"/>
              <a:gd name="connsiteX1" fmla="*/ 367095 w 1014517"/>
              <a:gd name="connsiteY1" fmla="*/ 33373 h 1141332"/>
              <a:gd name="connsiteX2" fmla="*/ 340398 w 1014517"/>
              <a:gd name="connsiteY2" fmla="*/ 46722 h 1141332"/>
              <a:gd name="connsiteX3" fmla="*/ 253630 w 1014517"/>
              <a:gd name="connsiteY3" fmla="*/ 66745 h 1141332"/>
              <a:gd name="connsiteX4" fmla="*/ 206909 w 1014517"/>
              <a:gd name="connsiteY4" fmla="*/ 113466 h 1141332"/>
              <a:gd name="connsiteX5" fmla="*/ 186885 w 1014517"/>
              <a:gd name="connsiteY5" fmla="*/ 133489 h 1141332"/>
              <a:gd name="connsiteX6" fmla="*/ 166862 w 1014517"/>
              <a:gd name="connsiteY6" fmla="*/ 140164 h 1141332"/>
              <a:gd name="connsiteX7" fmla="*/ 146838 w 1014517"/>
              <a:gd name="connsiteY7" fmla="*/ 160187 h 1141332"/>
              <a:gd name="connsiteX8" fmla="*/ 126815 w 1014517"/>
              <a:gd name="connsiteY8" fmla="*/ 173536 h 1141332"/>
              <a:gd name="connsiteX9" fmla="*/ 113466 w 1014517"/>
              <a:gd name="connsiteY9" fmla="*/ 193560 h 1141332"/>
              <a:gd name="connsiteX10" fmla="*/ 80094 w 1014517"/>
              <a:gd name="connsiteY10" fmla="*/ 240281 h 1141332"/>
              <a:gd name="connsiteX11" fmla="*/ 66745 w 1014517"/>
              <a:gd name="connsiteY11" fmla="*/ 287002 h 1141332"/>
              <a:gd name="connsiteX12" fmla="*/ 53396 w 1014517"/>
              <a:gd name="connsiteY12" fmla="*/ 347072 h 1141332"/>
              <a:gd name="connsiteX13" fmla="*/ 40047 w 1014517"/>
              <a:gd name="connsiteY13" fmla="*/ 480561 h 1141332"/>
              <a:gd name="connsiteX14" fmla="*/ 33373 w 1014517"/>
              <a:gd name="connsiteY14" fmla="*/ 507259 h 1141332"/>
              <a:gd name="connsiteX15" fmla="*/ 26698 w 1014517"/>
              <a:gd name="connsiteY15" fmla="*/ 547306 h 1141332"/>
              <a:gd name="connsiteX16" fmla="*/ 13349 w 1014517"/>
              <a:gd name="connsiteY16" fmla="*/ 620725 h 1141332"/>
              <a:gd name="connsiteX17" fmla="*/ 6675 w 1014517"/>
              <a:gd name="connsiteY17" fmla="*/ 994494 h 1141332"/>
              <a:gd name="connsiteX18" fmla="*/ 0 w 1014517"/>
              <a:gd name="connsiteY18" fmla="*/ 1141332 h 11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4517" h="1141332">
                <a:moveTo>
                  <a:pt x="1014517" y="0"/>
                </a:moveTo>
                <a:lnTo>
                  <a:pt x="367095" y="33373"/>
                </a:lnTo>
                <a:cubicBezTo>
                  <a:pt x="357169" y="34061"/>
                  <a:pt x="349965" y="43989"/>
                  <a:pt x="340398" y="46722"/>
                </a:cubicBezTo>
                <a:cubicBezTo>
                  <a:pt x="134298" y="105606"/>
                  <a:pt x="336250" y="39202"/>
                  <a:pt x="253630" y="66745"/>
                </a:cubicBezTo>
                <a:lnTo>
                  <a:pt x="206909" y="113466"/>
                </a:lnTo>
                <a:cubicBezTo>
                  <a:pt x="200234" y="120140"/>
                  <a:pt x="195840" y="130504"/>
                  <a:pt x="186885" y="133489"/>
                </a:cubicBezTo>
                <a:lnTo>
                  <a:pt x="166862" y="140164"/>
                </a:lnTo>
                <a:cubicBezTo>
                  <a:pt x="160187" y="146838"/>
                  <a:pt x="154089" y="154144"/>
                  <a:pt x="146838" y="160187"/>
                </a:cubicBezTo>
                <a:cubicBezTo>
                  <a:pt x="140676" y="165322"/>
                  <a:pt x="132487" y="167864"/>
                  <a:pt x="126815" y="173536"/>
                </a:cubicBezTo>
                <a:cubicBezTo>
                  <a:pt x="121143" y="179208"/>
                  <a:pt x="118129" y="187032"/>
                  <a:pt x="113466" y="193560"/>
                </a:cubicBezTo>
                <a:cubicBezTo>
                  <a:pt x="72072" y="251512"/>
                  <a:pt x="111554" y="193090"/>
                  <a:pt x="80094" y="240281"/>
                </a:cubicBezTo>
                <a:cubicBezTo>
                  <a:pt x="59213" y="323798"/>
                  <a:pt x="85906" y="219935"/>
                  <a:pt x="66745" y="287002"/>
                </a:cubicBezTo>
                <a:cubicBezTo>
                  <a:pt x="60463" y="308989"/>
                  <a:pt x="57982" y="324142"/>
                  <a:pt x="53396" y="347072"/>
                </a:cubicBezTo>
                <a:cubicBezTo>
                  <a:pt x="51258" y="370596"/>
                  <a:pt x="44222" y="453422"/>
                  <a:pt x="40047" y="480561"/>
                </a:cubicBezTo>
                <a:cubicBezTo>
                  <a:pt x="38652" y="489628"/>
                  <a:pt x="35172" y="498264"/>
                  <a:pt x="33373" y="507259"/>
                </a:cubicBezTo>
                <a:cubicBezTo>
                  <a:pt x="30719" y="520529"/>
                  <a:pt x="28612" y="533909"/>
                  <a:pt x="26698" y="547306"/>
                </a:cubicBezTo>
                <a:cubicBezTo>
                  <a:pt x="17264" y="613345"/>
                  <a:pt x="26437" y="581464"/>
                  <a:pt x="13349" y="620725"/>
                </a:cubicBezTo>
                <a:cubicBezTo>
                  <a:pt x="11124" y="745315"/>
                  <a:pt x="9869" y="869925"/>
                  <a:pt x="6675" y="994494"/>
                </a:cubicBezTo>
                <a:cubicBezTo>
                  <a:pt x="5419" y="1043474"/>
                  <a:pt x="0" y="1141332"/>
                  <a:pt x="0" y="1141332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58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AD1BB78-0534-4C3D-8A81-5EFF33C20670}"/>
              </a:ext>
            </a:extLst>
          </p:cNvPr>
          <p:cNvSpPr/>
          <p:nvPr/>
        </p:nvSpPr>
        <p:spPr>
          <a:xfrm>
            <a:off x="265555" y="2263043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28F5FD7-81FE-4A8B-843F-6D3C0921D464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265555" y="2710158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>
            <a:extLst>
              <a:ext uri="{FF2B5EF4-FFF2-40B4-BE49-F238E27FC236}">
                <a16:creationId xmlns:a16="http://schemas.microsoft.com/office/drawing/2014/main" id="{2A713D28-0B87-4EE7-AC02-CE5FB1024732}"/>
              </a:ext>
            </a:extLst>
          </p:cNvPr>
          <p:cNvSpPr/>
          <p:nvPr/>
        </p:nvSpPr>
        <p:spPr>
          <a:xfrm>
            <a:off x="6400800" y="2279276"/>
            <a:ext cx="4462182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524CF491-4E7B-416A-B19E-5B4D09907D3E}"/>
              </a:ext>
            </a:extLst>
          </p:cNvPr>
          <p:cNvCxnSpPr>
            <a:stCxn id="7" idx="1"/>
            <a:endCxn id="7" idx="3"/>
          </p:cNvCxnSpPr>
          <p:nvPr/>
        </p:nvCxnSpPr>
        <p:spPr>
          <a:xfrm>
            <a:off x="6400800" y="2726391"/>
            <a:ext cx="4462182" cy="0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122706FB-5301-47FF-955A-6EF995744956}"/>
              </a:ext>
            </a:extLst>
          </p:cNvPr>
          <p:cNvSpPr/>
          <p:nvPr/>
        </p:nvSpPr>
        <p:spPr>
          <a:xfrm rot="10800000">
            <a:off x="3585832" y="1979416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13207AF1-8A39-456C-84E2-3E6FFAAB3B4F}"/>
              </a:ext>
            </a:extLst>
          </p:cNvPr>
          <p:cNvSpPr/>
          <p:nvPr/>
        </p:nvSpPr>
        <p:spPr>
          <a:xfrm>
            <a:off x="6579899" y="2059522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CB18FEA-550B-4995-BBD4-7ABCC75D47CA}"/>
              </a:ext>
            </a:extLst>
          </p:cNvPr>
          <p:cNvSpPr txBox="1"/>
          <p:nvPr/>
        </p:nvSpPr>
        <p:spPr>
          <a:xfrm>
            <a:off x="981144" y="2749050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51E168E-2770-417E-99F0-A4B2FA5E09D8}"/>
              </a:ext>
            </a:extLst>
          </p:cNvPr>
          <p:cNvSpPr txBox="1"/>
          <p:nvPr/>
        </p:nvSpPr>
        <p:spPr>
          <a:xfrm>
            <a:off x="981144" y="2277958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L2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EA51331-6D32-4320-AD66-D12A0A992674}"/>
              </a:ext>
            </a:extLst>
          </p:cNvPr>
          <p:cNvSpPr txBox="1"/>
          <p:nvPr/>
        </p:nvSpPr>
        <p:spPr>
          <a:xfrm>
            <a:off x="8715722" y="278794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L3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B59819E-0B68-4275-B3A1-2E948AAACFD8}"/>
              </a:ext>
            </a:extLst>
          </p:cNvPr>
          <p:cNvSpPr txBox="1"/>
          <p:nvPr/>
        </p:nvSpPr>
        <p:spPr>
          <a:xfrm>
            <a:off x="8715722" y="2307381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L4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B0E1196-A15B-4732-9598-314FE1C79B57}"/>
              </a:ext>
            </a:extLst>
          </p:cNvPr>
          <p:cNvSpPr txBox="1"/>
          <p:nvPr/>
        </p:nvSpPr>
        <p:spPr>
          <a:xfrm>
            <a:off x="2924635" y="226304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FAEA17D-8E6E-46C2-8412-C538112F60C1}"/>
              </a:ext>
            </a:extLst>
          </p:cNvPr>
          <p:cNvSpPr txBox="1"/>
          <p:nvPr/>
        </p:nvSpPr>
        <p:spPr>
          <a:xfrm>
            <a:off x="2929665" y="2749050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C2FA2F4-8504-4FC7-BCFD-BA607A389486}"/>
              </a:ext>
            </a:extLst>
          </p:cNvPr>
          <p:cNvSpPr txBox="1"/>
          <p:nvPr/>
        </p:nvSpPr>
        <p:spPr>
          <a:xfrm>
            <a:off x="9419990" y="2318168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251C6B6-726A-4951-86C7-4F8A2AFF45B3}"/>
              </a:ext>
            </a:extLst>
          </p:cNvPr>
          <p:cNvSpPr txBox="1"/>
          <p:nvPr/>
        </p:nvSpPr>
        <p:spPr>
          <a:xfrm>
            <a:off x="9399792" y="276528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B71B066A-1350-4505-A081-7FAED87C68B6}"/>
              </a:ext>
            </a:extLst>
          </p:cNvPr>
          <p:cNvSpPr/>
          <p:nvPr/>
        </p:nvSpPr>
        <p:spPr>
          <a:xfrm>
            <a:off x="4727737" y="1895545"/>
            <a:ext cx="1673063" cy="1851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5915C5CA-6F9B-4F7B-B013-B5344E2228F1}"/>
              </a:ext>
            </a:extLst>
          </p:cNvPr>
          <p:cNvSpPr/>
          <p:nvPr/>
        </p:nvSpPr>
        <p:spPr>
          <a:xfrm rot="5400000">
            <a:off x="4260826" y="4601276"/>
            <a:ext cx="2611384" cy="8942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6D67247-7406-41C8-9F82-F6873F5E5E07}"/>
              </a:ext>
            </a:extLst>
          </p:cNvPr>
          <p:cNvCxnSpPr>
            <a:cxnSpLocks/>
            <a:stCxn id="19" idx="1"/>
            <a:endCxn id="19" idx="3"/>
          </p:cNvCxnSpPr>
          <p:nvPr/>
        </p:nvCxnSpPr>
        <p:spPr>
          <a:xfrm>
            <a:off x="5566518" y="3742699"/>
            <a:ext cx="0" cy="2611384"/>
          </a:xfrm>
          <a:prstGeom prst="line">
            <a:avLst/>
          </a:prstGeom>
          <a:ln w="254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feil: nach rechts 20">
            <a:extLst>
              <a:ext uri="{FF2B5EF4-FFF2-40B4-BE49-F238E27FC236}">
                <a16:creationId xmlns:a16="http://schemas.microsoft.com/office/drawing/2014/main" id="{F1DA8B3F-BB0A-4AB8-BF83-F03F29DE42D2}"/>
              </a:ext>
            </a:extLst>
          </p:cNvPr>
          <p:cNvSpPr/>
          <p:nvPr/>
        </p:nvSpPr>
        <p:spPr>
          <a:xfrm rot="16200000">
            <a:off x="5876757" y="5733911"/>
            <a:ext cx="620724" cy="12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883CD43-EDEE-4D60-B505-61934900E2A3}"/>
              </a:ext>
            </a:extLst>
          </p:cNvPr>
          <p:cNvSpPr txBox="1"/>
          <p:nvPr/>
        </p:nvSpPr>
        <p:spPr>
          <a:xfrm>
            <a:off x="5119403" y="499249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L5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AC4BAAB-C8EB-4815-920C-2A44C3C67242}"/>
              </a:ext>
            </a:extLst>
          </p:cNvPr>
          <p:cNvSpPr txBox="1"/>
          <p:nvPr/>
        </p:nvSpPr>
        <p:spPr>
          <a:xfrm>
            <a:off x="5614814" y="4992495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L6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338A0007-742F-484A-9FE9-94F2B1B96499}"/>
              </a:ext>
            </a:extLst>
          </p:cNvPr>
          <p:cNvSpPr txBox="1"/>
          <p:nvPr/>
        </p:nvSpPr>
        <p:spPr>
          <a:xfrm>
            <a:off x="5548044" y="4432663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true</a:t>
            </a:r>
            <a:endParaRPr lang="de-DE" dirty="0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4FC13D6-BE86-4F59-A6E2-E9CDA203CA18}"/>
              </a:ext>
            </a:extLst>
          </p:cNvPr>
          <p:cNvSpPr txBox="1"/>
          <p:nvPr/>
        </p:nvSpPr>
        <p:spPr>
          <a:xfrm>
            <a:off x="5024024" y="4247997"/>
            <a:ext cx="61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false</a:t>
            </a:r>
            <a:endParaRPr lang="de-DE" dirty="0"/>
          </a:p>
        </p:txBody>
      </p:sp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7A90AC9A-2ACC-4033-8A86-73FB8558A243}"/>
              </a:ext>
            </a:extLst>
          </p:cNvPr>
          <p:cNvSpPr/>
          <p:nvPr/>
        </p:nvSpPr>
        <p:spPr>
          <a:xfrm>
            <a:off x="4738861" y="2943434"/>
            <a:ext cx="560654" cy="794259"/>
          </a:xfrm>
          <a:custGeom>
            <a:avLst/>
            <a:gdLst>
              <a:gd name="connsiteX0" fmla="*/ 0 w 560654"/>
              <a:gd name="connsiteY0" fmla="*/ 0 h 794259"/>
              <a:gd name="connsiteX1" fmla="*/ 166862 w 560654"/>
              <a:gd name="connsiteY1" fmla="*/ 6674 h 794259"/>
              <a:gd name="connsiteX2" fmla="*/ 200234 w 560654"/>
              <a:gd name="connsiteY2" fmla="*/ 13348 h 794259"/>
              <a:gd name="connsiteX3" fmla="*/ 246955 w 560654"/>
              <a:gd name="connsiteY3" fmla="*/ 20023 h 794259"/>
              <a:gd name="connsiteX4" fmla="*/ 287002 w 560654"/>
              <a:gd name="connsiteY4" fmla="*/ 46721 h 794259"/>
              <a:gd name="connsiteX5" fmla="*/ 327048 w 560654"/>
              <a:gd name="connsiteY5" fmla="*/ 66744 h 794259"/>
              <a:gd name="connsiteX6" fmla="*/ 367095 w 560654"/>
              <a:gd name="connsiteY6" fmla="*/ 106791 h 794259"/>
              <a:gd name="connsiteX7" fmla="*/ 387119 w 560654"/>
              <a:gd name="connsiteY7" fmla="*/ 126814 h 794259"/>
              <a:gd name="connsiteX8" fmla="*/ 420491 w 560654"/>
              <a:gd name="connsiteY8" fmla="*/ 160186 h 794259"/>
              <a:gd name="connsiteX9" fmla="*/ 447189 w 560654"/>
              <a:gd name="connsiteY9" fmla="*/ 200233 h 794259"/>
              <a:gd name="connsiteX10" fmla="*/ 460538 w 560654"/>
              <a:gd name="connsiteY10" fmla="*/ 220257 h 794259"/>
              <a:gd name="connsiteX11" fmla="*/ 473886 w 560654"/>
              <a:gd name="connsiteY11" fmla="*/ 260303 h 794259"/>
              <a:gd name="connsiteX12" fmla="*/ 487235 w 560654"/>
              <a:gd name="connsiteY12" fmla="*/ 280327 h 794259"/>
              <a:gd name="connsiteX13" fmla="*/ 500584 w 560654"/>
              <a:gd name="connsiteY13" fmla="*/ 320373 h 794259"/>
              <a:gd name="connsiteX14" fmla="*/ 513933 w 560654"/>
              <a:gd name="connsiteY14" fmla="*/ 360420 h 794259"/>
              <a:gd name="connsiteX15" fmla="*/ 520608 w 560654"/>
              <a:gd name="connsiteY15" fmla="*/ 380443 h 794259"/>
              <a:gd name="connsiteX16" fmla="*/ 533957 w 560654"/>
              <a:gd name="connsiteY16" fmla="*/ 447188 h 794259"/>
              <a:gd name="connsiteX17" fmla="*/ 547305 w 560654"/>
              <a:gd name="connsiteY17" fmla="*/ 513932 h 794259"/>
              <a:gd name="connsiteX18" fmla="*/ 553980 w 560654"/>
              <a:gd name="connsiteY18" fmla="*/ 647421 h 794259"/>
              <a:gd name="connsiteX19" fmla="*/ 560654 w 560654"/>
              <a:gd name="connsiteY19" fmla="*/ 667445 h 794259"/>
              <a:gd name="connsiteX20" fmla="*/ 553980 w 560654"/>
              <a:gd name="connsiteY20" fmla="*/ 794259 h 79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60654" h="794259">
                <a:moveTo>
                  <a:pt x="0" y="0"/>
                </a:moveTo>
                <a:cubicBezTo>
                  <a:pt x="55621" y="2225"/>
                  <a:pt x="111320" y="2971"/>
                  <a:pt x="166862" y="6674"/>
                </a:cubicBezTo>
                <a:cubicBezTo>
                  <a:pt x="178181" y="7429"/>
                  <a:pt x="189044" y="11483"/>
                  <a:pt x="200234" y="13348"/>
                </a:cubicBezTo>
                <a:cubicBezTo>
                  <a:pt x="215752" y="15934"/>
                  <a:pt x="231381" y="17798"/>
                  <a:pt x="246955" y="20023"/>
                </a:cubicBezTo>
                <a:cubicBezTo>
                  <a:pt x="284912" y="57980"/>
                  <a:pt x="248364" y="27402"/>
                  <a:pt x="287002" y="46721"/>
                </a:cubicBezTo>
                <a:cubicBezTo>
                  <a:pt x="338752" y="72596"/>
                  <a:pt x="276723" y="49970"/>
                  <a:pt x="327048" y="66744"/>
                </a:cubicBezTo>
                <a:lnTo>
                  <a:pt x="367095" y="106791"/>
                </a:lnTo>
                <a:cubicBezTo>
                  <a:pt x="373770" y="113465"/>
                  <a:pt x="381883" y="118960"/>
                  <a:pt x="387119" y="126814"/>
                </a:cubicBezTo>
                <a:cubicBezTo>
                  <a:pt x="404916" y="153513"/>
                  <a:pt x="393792" y="142389"/>
                  <a:pt x="420491" y="160186"/>
                </a:cubicBezTo>
                <a:lnTo>
                  <a:pt x="447189" y="200233"/>
                </a:lnTo>
                <a:lnTo>
                  <a:pt x="460538" y="220257"/>
                </a:lnTo>
                <a:cubicBezTo>
                  <a:pt x="464987" y="233606"/>
                  <a:pt x="466081" y="248595"/>
                  <a:pt x="473886" y="260303"/>
                </a:cubicBezTo>
                <a:cubicBezTo>
                  <a:pt x="478336" y="266978"/>
                  <a:pt x="483977" y="272997"/>
                  <a:pt x="487235" y="280327"/>
                </a:cubicBezTo>
                <a:cubicBezTo>
                  <a:pt x="492950" y="293185"/>
                  <a:pt x="496134" y="307024"/>
                  <a:pt x="500584" y="320373"/>
                </a:cubicBezTo>
                <a:lnTo>
                  <a:pt x="513933" y="360420"/>
                </a:lnTo>
                <a:cubicBezTo>
                  <a:pt x="516158" y="367094"/>
                  <a:pt x="519228" y="373544"/>
                  <a:pt x="520608" y="380443"/>
                </a:cubicBezTo>
                <a:cubicBezTo>
                  <a:pt x="525058" y="402691"/>
                  <a:pt x="530749" y="424727"/>
                  <a:pt x="533957" y="447188"/>
                </a:cubicBezTo>
                <a:cubicBezTo>
                  <a:pt x="541626" y="500874"/>
                  <a:pt x="535656" y="478984"/>
                  <a:pt x="547305" y="513932"/>
                </a:cubicBezTo>
                <a:cubicBezTo>
                  <a:pt x="549530" y="558428"/>
                  <a:pt x="550120" y="603037"/>
                  <a:pt x="553980" y="647421"/>
                </a:cubicBezTo>
                <a:cubicBezTo>
                  <a:pt x="554589" y="654430"/>
                  <a:pt x="560654" y="660409"/>
                  <a:pt x="560654" y="667445"/>
                </a:cubicBezTo>
                <a:cubicBezTo>
                  <a:pt x="560654" y="709775"/>
                  <a:pt x="553980" y="794259"/>
                  <a:pt x="553980" y="794259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EAF5266D-E8EB-4208-8375-5D8607414963}"/>
              </a:ext>
            </a:extLst>
          </p:cNvPr>
          <p:cNvSpPr/>
          <p:nvPr/>
        </p:nvSpPr>
        <p:spPr>
          <a:xfrm>
            <a:off x="4752210" y="2482794"/>
            <a:ext cx="1595194" cy="14079"/>
          </a:xfrm>
          <a:custGeom>
            <a:avLst/>
            <a:gdLst>
              <a:gd name="connsiteX0" fmla="*/ 1595194 w 1595194"/>
              <a:gd name="connsiteY0" fmla="*/ 6777 h 14079"/>
              <a:gd name="connsiteX1" fmla="*/ 387118 w 1595194"/>
              <a:gd name="connsiteY1" fmla="*/ 6777 h 14079"/>
              <a:gd name="connsiteX2" fmla="*/ 0 w 1595194"/>
              <a:gd name="connsiteY2" fmla="*/ 102 h 1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194" h="14079">
                <a:moveTo>
                  <a:pt x="1595194" y="6777"/>
                </a:moveTo>
                <a:cubicBezTo>
                  <a:pt x="984311" y="16032"/>
                  <a:pt x="1152626" y="16984"/>
                  <a:pt x="387118" y="6777"/>
                </a:cubicBezTo>
                <a:cubicBezTo>
                  <a:pt x="-223120" y="-1360"/>
                  <a:pt x="445216" y="102"/>
                  <a:pt x="0" y="102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D3A56AF2-B466-4795-8E74-84D74B4FE8E7}"/>
              </a:ext>
            </a:extLst>
          </p:cNvPr>
          <p:cNvSpPr/>
          <p:nvPr/>
        </p:nvSpPr>
        <p:spPr>
          <a:xfrm rot="10800000">
            <a:off x="4738861" y="2889305"/>
            <a:ext cx="1595194" cy="14079"/>
          </a:xfrm>
          <a:custGeom>
            <a:avLst/>
            <a:gdLst>
              <a:gd name="connsiteX0" fmla="*/ 1595194 w 1595194"/>
              <a:gd name="connsiteY0" fmla="*/ 6777 h 14079"/>
              <a:gd name="connsiteX1" fmla="*/ 387118 w 1595194"/>
              <a:gd name="connsiteY1" fmla="*/ 6777 h 14079"/>
              <a:gd name="connsiteX2" fmla="*/ 0 w 1595194"/>
              <a:gd name="connsiteY2" fmla="*/ 102 h 1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5194" h="14079">
                <a:moveTo>
                  <a:pt x="1595194" y="6777"/>
                </a:moveTo>
                <a:cubicBezTo>
                  <a:pt x="984311" y="16032"/>
                  <a:pt x="1152626" y="16984"/>
                  <a:pt x="387118" y="6777"/>
                </a:cubicBezTo>
                <a:cubicBezTo>
                  <a:pt x="-223120" y="-1360"/>
                  <a:pt x="445216" y="102"/>
                  <a:pt x="0" y="102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05F6CFFE-E17E-4E5F-B041-DF2D5DC41927}"/>
              </a:ext>
            </a:extLst>
          </p:cNvPr>
          <p:cNvSpPr txBox="1"/>
          <p:nvPr/>
        </p:nvSpPr>
        <p:spPr>
          <a:xfrm>
            <a:off x="5243956" y="1854820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L7</a:t>
            </a:r>
          </a:p>
        </p:txBody>
      </p:sp>
      <p:graphicFrame>
        <p:nvGraphicFramePr>
          <p:cNvPr id="42" name="Tabelle 30">
            <a:extLst>
              <a:ext uri="{FF2B5EF4-FFF2-40B4-BE49-F238E27FC236}">
                <a16:creationId xmlns:a16="http://schemas.microsoft.com/office/drawing/2014/main" id="{5FC788D7-4466-4639-9FD8-1873D36983DF}"/>
              </a:ext>
            </a:extLst>
          </p:cNvPr>
          <p:cNvGraphicFramePr>
            <a:graphicFrameLocks noGrp="1"/>
          </p:cNvGraphicFramePr>
          <p:nvPr/>
        </p:nvGraphicFramePr>
        <p:xfrm>
          <a:off x="217375" y="3746591"/>
          <a:ext cx="4296042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632">
                  <a:extLst>
                    <a:ext uri="{9D8B030D-6E8A-4147-A177-3AD203B41FA5}">
                      <a16:colId xmlns:a16="http://schemas.microsoft.com/office/drawing/2014/main" val="809712401"/>
                    </a:ext>
                  </a:extLst>
                </a:gridCol>
                <a:gridCol w="1482670">
                  <a:extLst>
                    <a:ext uri="{9D8B030D-6E8A-4147-A177-3AD203B41FA5}">
                      <a16:colId xmlns:a16="http://schemas.microsoft.com/office/drawing/2014/main" val="3987902202"/>
                    </a:ext>
                  </a:extLst>
                </a:gridCol>
                <a:gridCol w="1677740">
                  <a:extLst>
                    <a:ext uri="{9D8B030D-6E8A-4147-A177-3AD203B41FA5}">
                      <a16:colId xmlns:a16="http://schemas.microsoft.com/office/drawing/2014/main" val="202704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Antecessor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Successor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400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21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948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32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79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23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774970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5C52D5E6-AA22-4880-9A60-A316DE6DEE1B}"/>
              </a:ext>
            </a:extLst>
          </p:cNvPr>
          <p:cNvSpPr txBox="1"/>
          <p:nvPr/>
        </p:nvSpPr>
        <p:spPr>
          <a:xfrm>
            <a:off x="6496179" y="3435954"/>
            <a:ext cx="55845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Example</a:t>
            </a:r>
            <a:r>
              <a:rPr lang="de-DE" dirty="0"/>
              <a:t>: Vehicle </a:t>
            </a:r>
            <a:r>
              <a:rPr lang="de-DE" dirty="0" err="1"/>
              <a:t>drives</a:t>
            </a:r>
            <a:r>
              <a:rPr lang="de-DE" dirty="0"/>
              <a:t> L1, L7, L5</a:t>
            </a:r>
          </a:p>
          <a:p>
            <a:r>
              <a:rPr lang="de-DE" sz="1400" dirty="0"/>
              <a:t>On L1: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400" dirty="0" err="1"/>
              <a:t>driving</a:t>
            </a:r>
            <a:r>
              <a:rPr lang="de-DE" sz="1400" dirty="0"/>
              <a:t> </a:t>
            </a:r>
            <a:r>
              <a:rPr lang="de-DE" sz="1400" dirty="0" err="1"/>
              <a:t>along</a:t>
            </a:r>
            <a:r>
              <a:rPr lang="de-DE" sz="1400" dirty="0"/>
              <a:t> </a:t>
            </a:r>
            <a:r>
              <a:rPr lang="de-DE" sz="1400" dirty="0" err="1"/>
              <a:t>centerline</a:t>
            </a:r>
            <a:r>
              <a:rPr lang="de-DE" sz="1400" dirty="0"/>
              <a:t> in </a:t>
            </a:r>
            <a:r>
              <a:rPr lang="de-DE" sz="1400" dirty="0" err="1"/>
              <a:t>descending</a:t>
            </a:r>
            <a:r>
              <a:rPr lang="de-DE" sz="1400" dirty="0"/>
              <a:t> </a:t>
            </a:r>
            <a:r>
              <a:rPr lang="de-DE" sz="1400" dirty="0" err="1"/>
              <a:t>order</a:t>
            </a:r>
            <a:endParaRPr lang="de-DE" sz="14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400" dirty="0" err="1"/>
              <a:t>Since</a:t>
            </a:r>
            <a:r>
              <a:rPr lang="de-DE" sz="1400" dirty="0"/>
              <a:t> „</a:t>
            </a:r>
            <a:r>
              <a:rPr lang="de-DE" sz="1400" dirty="0" err="1"/>
              <a:t>centerline</a:t>
            </a:r>
            <a:r>
              <a:rPr lang="de-DE" sz="1400" dirty="0"/>
              <a:t>-</a:t>
            </a:r>
            <a:r>
              <a:rPr lang="de-DE" sz="1400" dirty="0" err="1"/>
              <a:t>is</a:t>
            </a:r>
            <a:r>
              <a:rPr lang="de-DE" sz="1400" dirty="0"/>
              <a:t>-</a:t>
            </a:r>
            <a:r>
              <a:rPr lang="de-DE" sz="1400" dirty="0" err="1"/>
              <a:t>drv</a:t>
            </a:r>
            <a:r>
              <a:rPr lang="de-DE" sz="1400" dirty="0"/>
              <a:t>-dir“ == </a:t>
            </a:r>
            <a:r>
              <a:rPr lang="de-DE" sz="1400" dirty="0" err="1"/>
              <a:t>false</a:t>
            </a:r>
            <a:r>
              <a:rPr lang="de-DE" sz="1400" dirty="0"/>
              <a:t> =&gt; </a:t>
            </a:r>
            <a:r>
              <a:rPr lang="de-DE" sz="1400" dirty="0" err="1"/>
              <a:t>proceed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antecessor</a:t>
            </a:r>
            <a:r>
              <a:rPr lang="de-DE" sz="1400" dirty="0"/>
              <a:t> (L7)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400" dirty="0"/>
              <a:t>L7 </a:t>
            </a:r>
            <a:r>
              <a:rPr lang="de-DE" sz="1400" dirty="0" err="1"/>
              <a:t>holds</a:t>
            </a:r>
            <a:r>
              <a:rPr lang="de-DE" sz="1400" dirty="0"/>
              <a:t> L3 and L5 </a:t>
            </a:r>
            <a:r>
              <a:rPr lang="de-DE" sz="1400" dirty="0" err="1"/>
              <a:t>as</a:t>
            </a:r>
            <a:r>
              <a:rPr lang="de-DE" sz="1400" dirty="0"/>
              <a:t> possible </a:t>
            </a:r>
            <a:r>
              <a:rPr lang="de-DE" sz="1400" dirty="0" err="1"/>
              <a:t>sucessors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antecessor</a:t>
            </a:r>
            <a:r>
              <a:rPr lang="de-DE" sz="1400" dirty="0"/>
              <a:t> L1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400" dirty="0"/>
          </a:p>
          <a:p>
            <a:r>
              <a:rPr lang="de-DE" sz="1400" dirty="0" err="1"/>
              <a:t>Example</a:t>
            </a:r>
            <a:r>
              <a:rPr lang="de-DE" sz="1400" dirty="0"/>
              <a:t>: Vehicle </a:t>
            </a:r>
            <a:r>
              <a:rPr lang="de-DE" sz="1400" dirty="0" err="1"/>
              <a:t>drives</a:t>
            </a:r>
            <a:r>
              <a:rPr lang="de-DE" sz="1400" dirty="0"/>
              <a:t> L6, L7, L2</a:t>
            </a:r>
          </a:p>
          <a:p>
            <a:r>
              <a:rPr lang="de-DE" sz="1400" dirty="0"/>
              <a:t>On L6: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400" dirty="0" err="1"/>
              <a:t>driving</a:t>
            </a:r>
            <a:r>
              <a:rPr lang="de-DE" sz="1400" dirty="0"/>
              <a:t> </a:t>
            </a:r>
            <a:r>
              <a:rPr lang="de-DE" sz="1400" dirty="0" err="1"/>
              <a:t>along</a:t>
            </a:r>
            <a:r>
              <a:rPr lang="de-DE" sz="1400" dirty="0"/>
              <a:t> </a:t>
            </a:r>
            <a:r>
              <a:rPr lang="de-DE" sz="1400" dirty="0" err="1"/>
              <a:t>centerline</a:t>
            </a:r>
            <a:r>
              <a:rPr lang="de-DE" sz="1400" dirty="0"/>
              <a:t> in </a:t>
            </a:r>
            <a:r>
              <a:rPr lang="de-DE" sz="1400" dirty="0" err="1"/>
              <a:t>ascending</a:t>
            </a:r>
            <a:r>
              <a:rPr lang="de-DE" sz="1400" dirty="0"/>
              <a:t> </a:t>
            </a:r>
            <a:r>
              <a:rPr lang="de-DE" sz="1400" dirty="0" err="1"/>
              <a:t>order</a:t>
            </a:r>
            <a:endParaRPr lang="de-DE" sz="14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400" dirty="0" err="1"/>
              <a:t>Since</a:t>
            </a:r>
            <a:r>
              <a:rPr lang="de-DE" sz="1400" dirty="0"/>
              <a:t> „</a:t>
            </a:r>
            <a:r>
              <a:rPr lang="de-DE" sz="1400" dirty="0" err="1"/>
              <a:t>centerline</a:t>
            </a:r>
            <a:r>
              <a:rPr lang="de-DE" sz="1400" dirty="0"/>
              <a:t>-</a:t>
            </a:r>
            <a:r>
              <a:rPr lang="de-DE" sz="1400" dirty="0" err="1"/>
              <a:t>is</a:t>
            </a:r>
            <a:r>
              <a:rPr lang="de-DE" sz="1400" dirty="0"/>
              <a:t>-</a:t>
            </a:r>
            <a:r>
              <a:rPr lang="de-DE" sz="1400" dirty="0" err="1"/>
              <a:t>drv</a:t>
            </a:r>
            <a:r>
              <a:rPr lang="de-DE" sz="1400" dirty="0"/>
              <a:t>-dir“ == </a:t>
            </a:r>
            <a:r>
              <a:rPr lang="de-DE" sz="1400" dirty="0" err="1"/>
              <a:t>true</a:t>
            </a:r>
            <a:r>
              <a:rPr lang="de-DE" sz="1400" dirty="0"/>
              <a:t> =&gt; </a:t>
            </a:r>
            <a:r>
              <a:rPr lang="de-DE" sz="1400" dirty="0" err="1"/>
              <a:t>proceed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successor</a:t>
            </a:r>
            <a:r>
              <a:rPr lang="de-DE" sz="1400" dirty="0"/>
              <a:t> (L7)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400" dirty="0"/>
              <a:t>L7 </a:t>
            </a:r>
            <a:r>
              <a:rPr lang="de-DE" sz="1400" dirty="0" err="1"/>
              <a:t>holds</a:t>
            </a:r>
            <a:r>
              <a:rPr lang="de-DE" sz="1400" dirty="0"/>
              <a:t> L3 and L2 </a:t>
            </a:r>
            <a:r>
              <a:rPr lang="de-DE" sz="1400" dirty="0" err="1"/>
              <a:t>as</a:t>
            </a:r>
            <a:r>
              <a:rPr lang="de-DE" sz="1400" dirty="0"/>
              <a:t> possible </a:t>
            </a:r>
            <a:r>
              <a:rPr lang="de-DE" sz="1400" dirty="0" err="1"/>
              <a:t>sucessors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antecessor</a:t>
            </a:r>
            <a:r>
              <a:rPr lang="de-DE" sz="1400" dirty="0"/>
              <a:t> L6</a:t>
            </a:r>
          </a:p>
          <a:p>
            <a:endParaRPr lang="de-DE" sz="1400" dirty="0"/>
          </a:p>
        </p:txBody>
      </p:sp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227E91A5-79EE-4BD8-8357-F333CE234660}"/>
              </a:ext>
            </a:extLst>
          </p:cNvPr>
          <p:cNvSpPr/>
          <p:nvPr/>
        </p:nvSpPr>
        <p:spPr>
          <a:xfrm>
            <a:off x="5800099" y="2976797"/>
            <a:ext cx="553980" cy="727524"/>
          </a:xfrm>
          <a:custGeom>
            <a:avLst/>
            <a:gdLst>
              <a:gd name="connsiteX0" fmla="*/ 0 w 553980"/>
              <a:gd name="connsiteY0" fmla="*/ 727524 h 727524"/>
              <a:gd name="connsiteX1" fmla="*/ 180210 w 553980"/>
              <a:gd name="connsiteY1" fmla="*/ 200242 h 727524"/>
              <a:gd name="connsiteX2" fmla="*/ 193559 w 553980"/>
              <a:gd name="connsiteY2" fmla="*/ 153521 h 727524"/>
              <a:gd name="connsiteX3" fmla="*/ 213583 w 553980"/>
              <a:gd name="connsiteY3" fmla="*/ 126823 h 727524"/>
              <a:gd name="connsiteX4" fmla="*/ 253629 w 553980"/>
              <a:gd name="connsiteY4" fmla="*/ 86777 h 727524"/>
              <a:gd name="connsiteX5" fmla="*/ 313700 w 553980"/>
              <a:gd name="connsiteY5" fmla="*/ 46730 h 727524"/>
              <a:gd name="connsiteX6" fmla="*/ 333723 w 553980"/>
              <a:gd name="connsiteY6" fmla="*/ 33381 h 727524"/>
              <a:gd name="connsiteX7" fmla="*/ 373770 w 553980"/>
              <a:gd name="connsiteY7" fmla="*/ 13358 h 727524"/>
              <a:gd name="connsiteX8" fmla="*/ 420491 w 553980"/>
              <a:gd name="connsiteY8" fmla="*/ 6683 h 727524"/>
              <a:gd name="connsiteX9" fmla="*/ 553980 w 553980"/>
              <a:gd name="connsiteY9" fmla="*/ 9 h 727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3980" h="727524">
                <a:moveTo>
                  <a:pt x="0" y="727524"/>
                </a:moveTo>
                <a:cubicBezTo>
                  <a:pt x="60070" y="551763"/>
                  <a:pt x="120837" y="376239"/>
                  <a:pt x="180210" y="200242"/>
                </a:cubicBezTo>
                <a:cubicBezTo>
                  <a:pt x="182884" y="192315"/>
                  <a:pt x="188362" y="162616"/>
                  <a:pt x="193559" y="153521"/>
                </a:cubicBezTo>
                <a:cubicBezTo>
                  <a:pt x="199078" y="143862"/>
                  <a:pt x="206141" y="135092"/>
                  <a:pt x="213583" y="126823"/>
                </a:cubicBezTo>
                <a:cubicBezTo>
                  <a:pt x="226212" y="112791"/>
                  <a:pt x="237922" y="97249"/>
                  <a:pt x="253629" y="86777"/>
                </a:cubicBezTo>
                <a:lnTo>
                  <a:pt x="313700" y="46730"/>
                </a:lnTo>
                <a:lnTo>
                  <a:pt x="333723" y="33381"/>
                </a:lnTo>
                <a:cubicBezTo>
                  <a:pt x="350601" y="22129"/>
                  <a:pt x="354029" y="17306"/>
                  <a:pt x="373770" y="13358"/>
                </a:cubicBezTo>
                <a:cubicBezTo>
                  <a:pt x="389196" y="10273"/>
                  <a:pt x="404818" y="8046"/>
                  <a:pt x="420491" y="6683"/>
                </a:cubicBezTo>
                <a:cubicBezTo>
                  <a:pt x="503625" y="-546"/>
                  <a:pt x="499735" y="9"/>
                  <a:pt x="553980" y="9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8A44E780-282F-4E56-A582-7F058BDD3C64}"/>
              </a:ext>
            </a:extLst>
          </p:cNvPr>
          <p:cNvSpPr/>
          <p:nvPr/>
        </p:nvSpPr>
        <p:spPr>
          <a:xfrm>
            <a:off x="4785582" y="2594992"/>
            <a:ext cx="954447" cy="1102655"/>
          </a:xfrm>
          <a:custGeom>
            <a:avLst/>
            <a:gdLst>
              <a:gd name="connsiteX0" fmla="*/ 954447 w 954447"/>
              <a:gd name="connsiteY0" fmla="*/ 1102655 h 1102655"/>
              <a:gd name="connsiteX1" fmla="*/ 867679 w 954447"/>
              <a:gd name="connsiteY1" fmla="*/ 421861 h 1102655"/>
              <a:gd name="connsiteX2" fmla="*/ 854330 w 954447"/>
              <a:gd name="connsiteY2" fmla="*/ 248325 h 1102655"/>
              <a:gd name="connsiteX3" fmla="*/ 847656 w 954447"/>
              <a:gd name="connsiteY3" fmla="*/ 194929 h 1102655"/>
              <a:gd name="connsiteX4" fmla="*/ 780911 w 954447"/>
              <a:gd name="connsiteY4" fmla="*/ 114836 h 1102655"/>
              <a:gd name="connsiteX5" fmla="*/ 740865 w 954447"/>
              <a:gd name="connsiteY5" fmla="*/ 74789 h 1102655"/>
              <a:gd name="connsiteX6" fmla="*/ 720841 w 954447"/>
              <a:gd name="connsiteY6" fmla="*/ 68115 h 1102655"/>
              <a:gd name="connsiteX7" fmla="*/ 654097 w 954447"/>
              <a:gd name="connsiteY7" fmla="*/ 41417 h 1102655"/>
              <a:gd name="connsiteX8" fmla="*/ 433840 w 954447"/>
              <a:gd name="connsiteY8" fmla="*/ 28068 h 1102655"/>
              <a:gd name="connsiteX9" fmla="*/ 367095 w 954447"/>
              <a:gd name="connsiteY9" fmla="*/ 14719 h 1102655"/>
              <a:gd name="connsiteX10" fmla="*/ 340398 w 954447"/>
              <a:gd name="connsiteY10" fmla="*/ 8044 h 1102655"/>
              <a:gd name="connsiteX11" fmla="*/ 0 w 954447"/>
              <a:gd name="connsiteY11" fmla="*/ 1370 h 1102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54447" h="1102655">
                <a:moveTo>
                  <a:pt x="954447" y="1102655"/>
                </a:moveTo>
                <a:cubicBezTo>
                  <a:pt x="925524" y="875724"/>
                  <a:pt x="893344" y="649184"/>
                  <a:pt x="867679" y="421861"/>
                </a:cubicBezTo>
                <a:cubicBezTo>
                  <a:pt x="841402" y="189117"/>
                  <a:pt x="876481" y="336924"/>
                  <a:pt x="854330" y="248325"/>
                </a:cubicBezTo>
                <a:cubicBezTo>
                  <a:pt x="852105" y="230526"/>
                  <a:pt x="853689" y="211821"/>
                  <a:pt x="847656" y="194929"/>
                </a:cubicBezTo>
                <a:cubicBezTo>
                  <a:pt x="837331" y="166018"/>
                  <a:pt x="800715" y="134640"/>
                  <a:pt x="780911" y="114836"/>
                </a:cubicBezTo>
                <a:lnTo>
                  <a:pt x="740865" y="74789"/>
                </a:lnTo>
                <a:cubicBezTo>
                  <a:pt x="734190" y="72564"/>
                  <a:pt x="727308" y="70886"/>
                  <a:pt x="720841" y="68115"/>
                </a:cubicBezTo>
                <a:cubicBezTo>
                  <a:pt x="700525" y="59408"/>
                  <a:pt x="676760" y="42447"/>
                  <a:pt x="654097" y="41417"/>
                </a:cubicBezTo>
                <a:cubicBezTo>
                  <a:pt x="482710" y="33626"/>
                  <a:pt x="556054" y="39178"/>
                  <a:pt x="433840" y="28068"/>
                </a:cubicBezTo>
                <a:cubicBezTo>
                  <a:pt x="392718" y="14359"/>
                  <a:pt x="434589" y="26991"/>
                  <a:pt x="367095" y="14719"/>
                </a:cubicBezTo>
                <a:cubicBezTo>
                  <a:pt x="358070" y="13078"/>
                  <a:pt x="349515" y="9057"/>
                  <a:pt x="340398" y="8044"/>
                </a:cubicBezTo>
                <a:cubicBezTo>
                  <a:pt x="227552" y="-4495"/>
                  <a:pt x="112880" y="1370"/>
                  <a:pt x="0" y="1370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B7D04581-0AD1-4EDB-B63B-293E349FB364}"/>
              </a:ext>
            </a:extLst>
          </p:cNvPr>
          <p:cNvSpPr/>
          <p:nvPr/>
        </p:nvSpPr>
        <p:spPr>
          <a:xfrm>
            <a:off x="5346236" y="2542966"/>
            <a:ext cx="1014517" cy="1141332"/>
          </a:xfrm>
          <a:custGeom>
            <a:avLst/>
            <a:gdLst>
              <a:gd name="connsiteX0" fmla="*/ 1014517 w 1014517"/>
              <a:gd name="connsiteY0" fmla="*/ 0 h 1141332"/>
              <a:gd name="connsiteX1" fmla="*/ 367095 w 1014517"/>
              <a:gd name="connsiteY1" fmla="*/ 33373 h 1141332"/>
              <a:gd name="connsiteX2" fmla="*/ 340398 w 1014517"/>
              <a:gd name="connsiteY2" fmla="*/ 46722 h 1141332"/>
              <a:gd name="connsiteX3" fmla="*/ 253630 w 1014517"/>
              <a:gd name="connsiteY3" fmla="*/ 66745 h 1141332"/>
              <a:gd name="connsiteX4" fmla="*/ 206909 w 1014517"/>
              <a:gd name="connsiteY4" fmla="*/ 113466 h 1141332"/>
              <a:gd name="connsiteX5" fmla="*/ 186885 w 1014517"/>
              <a:gd name="connsiteY5" fmla="*/ 133489 h 1141332"/>
              <a:gd name="connsiteX6" fmla="*/ 166862 w 1014517"/>
              <a:gd name="connsiteY6" fmla="*/ 140164 h 1141332"/>
              <a:gd name="connsiteX7" fmla="*/ 146838 w 1014517"/>
              <a:gd name="connsiteY7" fmla="*/ 160187 h 1141332"/>
              <a:gd name="connsiteX8" fmla="*/ 126815 w 1014517"/>
              <a:gd name="connsiteY8" fmla="*/ 173536 h 1141332"/>
              <a:gd name="connsiteX9" fmla="*/ 113466 w 1014517"/>
              <a:gd name="connsiteY9" fmla="*/ 193560 h 1141332"/>
              <a:gd name="connsiteX10" fmla="*/ 80094 w 1014517"/>
              <a:gd name="connsiteY10" fmla="*/ 240281 h 1141332"/>
              <a:gd name="connsiteX11" fmla="*/ 66745 w 1014517"/>
              <a:gd name="connsiteY11" fmla="*/ 287002 h 1141332"/>
              <a:gd name="connsiteX12" fmla="*/ 53396 w 1014517"/>
              <a:gd name="connsiteY12" fmla="*/ 347072 h 1141332"/>
              <a:gd name="connsiteX13" fmla="*/ 40047 w 1014517"/>
              <a:gd name="connsiteY13" fmla="*/ 480561 h 1141332"/>
              <a:gd name="connsiteX14" fmla="*/ 33373 w 1014517"/>
              <a:gd name="connsiteY14" fmla="*/ 507259 h 1141332"/>
              <a:gd name="connsiteX15" fmla="*/ 26698 w 1014517"/>
              <a:gd name="connsiteY15" fmla="*/ 547306 h 1141332"/>
              <a:gd name="connsiteX16" fmla="*/ 13349 w 1014517"/>
              <a:gd name="connsiteY16" fmla="*/ 620725 h 1141332"/>
              <a:gd name="connsiteX17" fmla="*/ 6675 w 1014517"/>
              <a:gd name="connsiteY17" fmla="*/ 994494 h 1141332"/>
              <a:gd name="connsiteX18" fmla="*/ 0 w 1014517"/>
              <a:gd name="connsiteY18" fmla="*/ 1141332 h 11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14517" h="1141332">
                <a:moveTo>
                  <a:pt x="1014517" y="0"/>
                </a:moveTo>
                <a:lnTo>
                  <a:pt x="367095" y="33373"/>
                </a:lnTo>
                <a:cubicBezTo>
                  <a:pt x="357169" y="34061"/>
                  <a:pt x="349965" y="43989"/>
                  <a:pt x="340398" y="46722"/>
                </a:cubicBezTo>
                <a:cubicBezTo>
                  <a:pt x="134298" y="105606"/>
                  <a:pt x="336250" y="39202"/>
                  <a:pt x="253630" y="66745"/>
                </a:cubicBezTo>
                <a:lnTo>
                  <a:pt x="206909" y="113466"/>
                </a:lnTo>
                <a:cubicBezTo>
                  <a:pt x="200234" y="120140"/>
                  <a:pt x="195840" y="130504"/>
                  <a:pt x="186885" y="133489"/>
                </a:cubicBezTo>
                <a:lnTo>
                  <a:pt x="166862" y="140164"/>
                </a:lnTo>
                <a:cubicBezTo>
                  <a:pt x="160187" y="146838"/>
                  <a:pt x="154089" y="154144"/>
                  <a:pt x="146838" y="160187"/>
                </a:cubicBezTo>
                <a:cubicBezTo>
                  <a:pt x="140676" y="165322"/>
                  <a:pt x="132487" y="167864"/>
                  <a:pt x="126815" y="173536"/>
                </a:cubicBezTo>
                <a:cubicBezTo>
                  <a:pt x="121143" y="179208"/>
                  <a:pt x="118129" y="187032"/>
                  <a:pt x="113466" y="193560"/>
                </a:cubicBezTo>
                <a:cubicBezTo>
                  <a:pt x="72072" y="251512"/>
                  <a:pt x="111554" y="193090"/>
                  <a:pt x="80094" y="240281"/>
                </a:cubicBezTo>
                <a:cubicBezTo>
                  <a:pt x="59213" y="323798"/>
                  <a:pt x="85906" y="219935"/>
                  <a:pt x="66745" y="287002"/>
                </a:cubicBezTo>
                <a:cubicBezTo>
                  <a:pt x="60463" y="308989"/>
                  <a:pt x="57982" y="324142"/>
                  <a:pt x="53396" y="347072"/>
                </a:cubicBezTo>
                <a:cubicBezTo>
                  <a:pt x="51258" y="370596"/>
                  <a:pt x="44222" y="453422"/>
                  <a:pt x="40047" y="480561"/>
                </a:cubicBezTo>
                <a:cubicBezTo>
                  <a:pt x="38652" y="489628"/>
                  <a:pt x="35172" y="498264"/>
                  <a:pt x="33373" y="507259"/>
                </a:cubicBezTo>
                <a:cubicBezTo>
                  <a:pt x="30719" y="520529"/>
                  <a:pt x="28612" y="533909"/>
                  <a:pt x="26698" y="547306"/>
                </a:cubicBezTo>
                <a:cubicBezTo>
                  <a:pt x="17264" y="613345"/>
                  <a:pt x="26437" y="581464"/>
                  <a:pt x="13349" y="620725"/>
                </a:cubicBezTo>
                <a:cubicBezTo>
                  <a:pt x="11124" y="745315"/>
                  <a:pt x="9869" y="869925"/>
                  <a:pt x="6675" y="994494"/>
                </a:cubicBezTo>
                <a:cubicBezTo>
                  <a:pt x="5419" y="1043474"/>
                  <a:pt x="0" y="1141332"/>
                  <a:pt x="0" y="1141332"/>
                </a:cubicBezTo>
              </a:path>
            </a:pathLst>
          </a:custGeom>
          <a:noFill/>
          <a:ln w="28575">
            <a:solidFill>
              <a:schemeClr val="bg1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47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Breitbild</PresentationFormat>
  <Paragraphs>155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Hendrik Amelunxen</dc:creator>
  <cp:lastModifiedBy>Hendrik Amelunxen</cp:lastModifiedBy>
  <cp:revision>13</cp:revision>
  <dcterms:created xsi:type="dcterms:W3CDTF">2021-06-29T12:57:28Z</dcterms:created>
  <dcterms:modified xsi:type="dcterms:W3CDTF">2021-06-29T15:22:46Z</dcterms:modified>
</cp:coreProperties>
</file>